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3" r:id="rId4"/>
    <p:sldId id="269" r:id="rId5"/>
    <p:sldId id="258" r:id="rId6"/>
    <p:sldId id="259" r:id="rId7"/>
    <p:sldId id="262" r:id="rId8"/>
    <p:sldId id="264" r:id="rId9"/>
    <p:sldId id="267" r:id="rId10"/>
    <p:sldId id="266" r:id="rId11"/>
    <p:sldId id="261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536" autoAdjust="0"/>
  </p:normalViewPr>
  <p:slideViewPr>
    <p:cSldViewPr snapToGrid="0" snapToObjects="1">
      <p:cViewPr varScale="1">
        <p:scale>
          <a:sx n="77" d="100"/>
          <a:sy n="77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E9AD63-3905-4F49-9152-C6FDF722ED7D}" type="doc">
      <dgm:prSet loTypeId="urn:microsoft.com/office/officeart/2005/8/layout/vProcess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5E5FC2-DF16-B641-9B1F-B3205BF30DD8}">
      <dgm:prSet phldrT="[Text]"/>
      <dgm:spPr/>
      <dgm:t>
        <a:bodyPr/>
        <a:lstStyle/>
        <a:p>
          <a:r>
            <a:rPr lang="en-US" dirty="0" smtClean="0"/>
            <a:t>Bergman &amp; </a:t>
          </a:r>
          <a:r>
            <a:rPr lang="en-US" dirty="0" err="1" smtClean="0"/>
            <a:t>Sams</a:t>
          </a:r>
          <a:r>
            <a:rPr lang="en-US" dirty="0" smtClean="0"/>
            <a:t> discover software to record PPT</a:t>
          </a:r>
          <a:endParaRPr lang="en-US" dirty="0"/>
        </a:p>
      </dgm:t>
    </dgm:pt>
    <dgm:pt modelId="{8880D545-E85E-FB4F-9D03-3B595810741F}" type="parTrans" cxnId="{D2A2FC77-BCEC-E640-BEC9-CD12B330CC28}">
      <dgm:prSet/>
      <dgm:spPr/>
      <dgm:t>
        <a:bodyPr/>
        <a:lstStyle/>
        <a:p>
          <a:endParaRPr lang="en-US"/>
        </a:p>
      </dgm:t>
    </dgm:pt>
    <dgm:pt modelId="{0BD7FAAD-A8CD-A94B-B35C-345B57840CBA}" type="sibTrans" cxnId="{D2A2FC77-BCEC-E640-BEC9-CD12B330CC28}">
      <dgm:prSet/>
      <dgm:spPr/>
      <dgm:t>
        <a:bodyPr/>
        <a:lstStyle/>
        <a:p>
          <a:endParaRPr lang="en-US"/>
        </a:p>
      </dgm:t>
    </dgm:pt>
    <dgm:pt modelId="{232EE4B2-16F5-8A41-A60A-4B8A9D7270C6}">
      <dgm:prSet phldrT="[Text]"/>
      <dgm:spPr/>
      <dgm:t>
        <a:bodyPr/>
        <a:lstStyle/>
        <a:p>
          <a:r>
            <a:rPr lang="en-US" dirty="0" smtClean="0"/>
            <a:t>Recorded live lectures for students who missed class </a:t>
          </a:r>
          <a:endParaRPr lang="en-US" dirty="0"/>
        </a:p>
      </dgm:t>
    </dgm:pt>
    <dgm:pt modelId="{ED1B3695-6581-AD4C-BB4F-FD230519BB76}" type="parTrans" cxnId="{264D4277-2F80-9A43-9BB0-3BD65AF63015}">
      <dgm:prSet/>
      <dgm:spPr/>
      <dgm:t>
        <a:bodyPr/>
        <a:lstStyle/>
        <a:p>
          <a:endParaRPr lang="en-US"/>
        </a:p>
      </dgm:t>
    </dgm:pt>
    <dgm:pt modelId="{0050431F-8172-D34F-B501-505037EF21D7}" type="sibTrans" cxnId="{264D4277-2F80-9A43-9BB0-3BD65AF63015}">
      <dgm:prSet/>
      <dgm:spPr/>
      <dgm:t>
        <a:bodyPr/>
        <a:lstStyle/>
        <a:p>
          <a:endParaRPr lang="en-US"/>
        </a:p>
      </dgm:t>
    </dgm:pt>
    <dgm:pt modelId="{E964EE41-B467-5B48-9F82-7711AD4CB6C2}">
      <dgm:prSet phldrT="[Text]"/>
      <dgm:spPr/>
      <dgm:t>
        <a:bodyPr/>
        <a:lstStyle/>
        <a:p>
          <a:r>
            <a:rPr lang="en-US" dirty="0" smtClean="0"/>
            <a:t>Lectures spread to other students </a:t>
          </a:r>
          <a:endParaRPr lang="en-US" dirty="0"/>
        </a:p>
      </dgm:t>
    </dgm:pt>
    <dgm:pt modelId="{876BB9CD-B97E-C545-A43F-18D0355C19E3}" type="parTrans" cxnId="{8D6D129C-0E71-3E42-943C-CA46143E0D09}">
      <dgm:prSet/>
      <dgm:spPr/>
      <dgm:t>
        <a:bodyPr/>
        <a:lstStyle/>
        <a:p>
          <a:endParaRPr lang="en-US"/>
        </a:p>
      </dgm:t>
    </dgm:pt>
    <dgm:pt modelId="{1BEEFFA7-9774-4C44-B9C8-5FA54F1402DD}" type="sibTrans" cxnId="{8D6D129C-0E71-3E42-943C-CA46143E0D09}">
      <dgm:prSet/>
      <dgm:spPr/>
      <dgm:t>
        <a:bodyPr/>
        <a:lstStyle/>
        <a:p>
          <a:endParaRPr lang="en-US"/>
        </a:p>
      </dgm:t>
    </dgm:pt>
    <dgm:pt modelId="{94946DD9-E41C-FB43-BCAA-9411C71AE7E2}">
      <dgm:prSet phldrT="[Text]"/>
      <dgm:spPr/>
      <dgm:t>
        <a:bodyPr/>
        <a:lstStyle/>
        <a:p>
          <a:r>
            <a:rPr lang="en-US" dirty="0" smtClean="0"/>
            <a:t>Berman and </a:t>
          </a:r>
          <a:r>
            <a:rPr lang="en-US" dirty="0" err="1" smtClean="0"/>
            <a:t>Sams</a:t>
          </a:r>
          <a:r>
            <a:rPr lang="en-US" dirty="0" smtClean="0"/>
            <a:t> spread the idea</a:t>
          </a:r>
          <a:endParaRPr lang="en-US" dirty="0"/>
        </a:p>
      </dgm:t>
    </dgm:pt>
    <dgm:pt modelId="{C0C725BF-048E-AB4C-B168-C7284D41EDF5}" type="parTrans" cxnId="{F5E6FF73-13ED-9E4E-80A8-E72EC30F2D04}">
      <dgm:prSet/>
      <dgm:spPr/>
      <dgm:t>
        <a:bodyPr/>
        <a:lstStyle/>
        <a:p>
          <a:endParaRPr lang="en-US"/>
        </a:p>
      </dgm:t>
    </dgm:pt>
    <dgm:pt modelId="{392ACB51-F360-5744-AFA8-00558777D983}" type="sibTrans" cxnId="{F5E6FF73-13ED-9E4E-80A8-E72EC30F2D04}">
      <dgm:prSet/>
      <dgm:spPr/>
      <dgm:t>
        <a:bodyPr/>
        <a:lstStyle/>
        <a:p>
          <a:endParaRPr lang="en-US"/>
        </a:p>
      </dgm:t>
    </dgm:pt>
    <dgm:pt modelId="{F1008699-92A3-BC4C-BAF2-72494EBFFB6C}">
      <dgm:prSet phldrT="[Text]"/>
      <dgm:spPr/>
      <dgm:t>
        <a:bodyPr/>
        <a:lstStyle/>
        <a:p>
          <a:r>
            <a:rPr lang="en-US" dirty="0" smtClean="0"/>
            <a:t>Teachers begin adopting new style of teaching</a:t>
          </a:r>
          <a:endParaRPr lang="en-US" dirty="0"/>
        </a:p>
      </dgm:t>
    </dgm:pt>
    <dgm:pt modelId="{E3127E36-CCC5-7641-B63F-E49EC1B91A4B}" type="parTrans" cxnId="{87E61178-491A-C944-AD0B-D9B407754108}">
      <dgm:prSet/>
      <dgm:spPr/>
      <dgm:t>
        <a:bodyPr/>
        <a:lstStyle/>
        <a:p>
          <a:endParaRPr lang="en-US"/>
        </a:p>
      </dgm:t>
    </dgm:pt>
    <dgm:pt modelId="{9EE0D3F2-535A-7343-AA34-C5E66E111181}" type="sibTrans" cxnId="{87E61178-491A-C944-AD0B-D9B407754108}">
      <dgm:prSet/>
      <dgm:spPr/>
      <dgm:t>
        <a:bodyPr/>
        <a:lstStyle/>
        <a:p>
          <a:endParaRPr lang="en-US"/>
        </a:p>
      </dgm:t>
    </dgm:pt>
    <dgm:pt modelId="{6AEF9269-C518-284E-9BB5-10A6638BB03A}">
      <dgm:prSet phldrT="[Text]"/>
      <dgm:spPr/>
      <dgm:t>
        <a:bodyPr/>
        <a:lstStyle/>
        <a:p>
          <a:endParaRPr lang="en-US" dirty="0"/>
        </a:p>
      </dgm:t>
    </dgm:pt>
    <dgm:pt modelId="{726A9855-31D2-C548-950D-7523B0EF4566}" type="parTrans" cxnId="{F5B95287-A0F2-DB4A-A3C7-5A4BDC7DA7AE}">
      <dgm:prSet/>
      <dgm:spPr/>
      <dgm:t>
        <a:bodyPr/>
        <a:lstStyle/>
        <a:p>
          <a:endParaRPr lang="en-US"/>
        </a:p>
      </dgm:t>
    </dgm:pt>
    <dgm:pt modelId="{D6E58C28-E964-7C4F-9054-242C0AE3481E}" type="sibTrans" cxnId="{F5B95287-A0F2-DB4A-A3C7-5A4BDC7DA7AE}">
      <dgm:prSet/>
      <dgm:spPr/>
      <dgm:t>
        <a:bodyPr/>
        <a:lstStyle/>
        <a:p>
          <a:endParaRPr lang="en-US"/>
        </a:p>
      </dgm:t>
    </dgm:pt>
    <dgm:pt modelId="{42E78B07-9714-0D4A-9A2B-F0442381FDBB}" type="pres">
      <dgm:prSet presAssocID="{F6E9AD63-3905-4F49-9152-C6FDF722ED7D}" presName="outerComposite" presStyleCnt="0">
        <dgm:presLayoutVars>
          <dgm:chMax val="5"/>
          <dgm:dir/>
          <dgm:resizeHandles val="exact"/>
        </dgm:presLayoutVars>
      </dgm:prSet>
      <dgm:spPr/>
    </dgm:pt>
    <dgm:pt modelId="{3B694707-63AD-3E4C-80B2-C46D00DDE867}" type="pres">
      <dgm:prSet presAssocID="{F6E9AD63-3905-4F49-9152-C6FDF722ED7D}" presName="dummyMaxCanvas" presStyleCnt="0">
        <dgm:presLayoutVars/>
      </dgm:prSet>
      <dgm:spPr/>
    </dgm:pt>
    <dgm:pt modelId="{2ED91BEA-B228-3147-893B-FFBBCB7694A5}" type="pres">
      <dgm:prSet presAssocID="{F6E9AD63-3905-4F49-9152-C6FDF722ED7D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0DAD1-9E12-E441-AD98-49ED28D79174}" type="pres">
      <dgm:prSet presAssocID="{F6E9AD63-3905-4F49-9152-C6FDF722ED7D}" presName="FiveNodes_2" presStyleLbl="node1" presStyleIdx="1" presStyleCnt="5">
        <dgm:presLayoutVars>
          <dgm:bulletEnabled val="1"/>
        </dgm:presLayoutVars>
      </dgm:prSet>
      <dgm:spPr/>
    </dgm:pt>
    <dgm:pt modelId="{E8238BAA-F82A-8F48-BC57-7DBC35AF3BA0}" type="pres">
      <dgm:prSet presAssocID="{F6E9AD63-3905-4F49-9152-C6FDF722ED7D}" presName="FiveNodes_3" presStyleLbl="node1" presStyleIdx="2" presStyleCnt="5">
        <dgm:presLayoutVars>
          <dgm:bulletEnabled val="1"/>
        </dgm:presLayoutVars>
      </dgm:prSet>
      <dgm:spPr/>
    </dgm:pt>
    <dgm:pt modelId="{6B99EF94-F1B3-4642-AA70-7F4861884B3B}" type="pres">
      <dgm:prSet presAssocID="{F6E9AD63-3905-4F49-9152-C6FDF722ED7D}" presName="FiveNodes_4" presStyleLbl="node1" presStyleIdx="3" presStyleCnt="5">
        <dgm:presLayoutVars>
          <dgm:bulletEnabled val="1"/>
        </dgm:presLayoutVars>
      </dgm:prSet>
      <dgm:spPr/>
    </dgm:pt>
    <dgm:pt modelId="{406EA4C0-17E1-5B49-BB42-D610DF8A3709}" type="pres">
      <dgm:prSet presAssocID="{F6E9AD63-3905-4F49-9152-C6FDF722ED7D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37A7C-6443-E845-BDCF-AEE65DB2CFBB}" type="pres">
      <dgm:prSet presAssocID="{F6E9AD63-3905-4F49-9152-C6FDF722ED7D}" presName="FiveConn_1-2" presStyleLbl="fgAccFollowNode1" presStyleIdx="0" presStyleCnt="4">
        <dgm:presLayoutVars>
          <dgm:bulletEnabled val="1"/>
        </dgm:presLayoutVars>
      </dgm:prSet>
      <dgm:spPr/>
    </dgm:pt>
    <dgm:pt modelId="{B56EF362-FBB2-7F41-9593-267015EB0A1B}" type="pres">
      <dgm:prSet presAssocID="{F6E9AD63-3905-4F49-9152-C6FDF722ED7D}" presName="FiveConn_2-3" presStyleLbl="fgAccFollowNode1" presStyleIdx="1" presStyleCnt="4">
        <dgm:presLayoutVars>
          <dgm:bulletEnabled val="1"/>
        </dgm:presLayoutVars>
      </dgm:prSet>
      <dgm:spPr/>
    </dgm:pt>
    <dgm:pt modelId="{9E6D919F-2DC6-4E46-845A-49D22DBAED59}" type="pres">
      <dgm:prSet presAssocID="{F6E9AD63-3905-4F49-9152-C6FDF722ED7D}" presName="FiveConn_3-4" presStyleLbl="fgAccFollowNode1" presStyleIdx="2" presStyleCnt="4">
        <dgm:presLayoutVars>
          <dgm:bulletEnabled val="1"/>
        </dgm:presLayoutVars>
      </dgm:prSet>
      <dgm:spPr/>
    </dgm:pt>
    <dgm:pt modelId="{8F5896C0-B9CC-0B49-8C65-4FC629C2FC37}" type="pres">
      <dgm:prSet presAssocID="{F6E9AD63-3905-4F49-9152-C6FDF722ED7D}" presName="FiveConn_4-5" presStyleLbl="fgAccFollowNode1" presStyleIdx="3" presStyleCnt="4">
        <dgm:presLayoutVars>
          <dgm:bulletEnabled val="1"/>
        </dgm:presLayoutVars>
      </dgm:prSet>
      <dgm:spPr/>
    </dgm:pt>
    <dgm:pt modelId="{81EF0DAC-2731-C146-BA0A-218E4D054B81}" type="pres">
      <dgm:prSet presAssocID="{F6E9AD63-3905-4F49-9152-C6FDF722ED7D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D9B781-6236-8842-9DA9-BCA3D6555FA2}" type="pres">
      <dgm:prSet presAssocID="{F6E9AD63-3905-4F49-9152-C6FDF722ED7D}" presName="FiveNodes_2_text" presStyleLbl="node1" presStyleIdx="4" presStyleCnt="5">
        <dgm:presLayoutVars>
          <dgm:bulletEnabled val="1"/>
        </dgm:presLayoutVars>
      </dgm:prSet>
      <dgm:spPr/>
    </dgm:pt>
    <dgm:pt modelId="{519822A5-CB15-2C43-90D9-FCBCAD337B43}" type="pres">
      <dgm:prSet presAssocID="{F6E9AD63-3905-4F49-9152-C6FDF722ED7D}" presName="FiveNodes_3_text" presStyleLbl="node1" presStyleIdx="4" presStyleCnt="5">
        <dgm:presLayoutVars>
          <dgm:bulletEnabled val="1"/>
        </dgm:presLayoutVars>
      </dgm:prSet>
      <dgm:spPr/>
    </dgm:pt>
    <dgm:pt modelId="{FF71EDD4-7A0D-DD4E-9691-24D34142D42C}" type="pres">
      <dgm:prSet presAssocID="{F6E9AD63-3905-4F49-9152-C6FDF722ED7D}" presName="FiveNodes_4_text" presStyleLbl="node1" presStyleIdx="4" presStyleCnt="5">
        <dgm:presLayoutVars>
          <dgm:bulletEnabled val="1"/>
        </dgm:presLayoutVars>
      </dgm:prSet>
      <dgm:spPr/>
    </dgm:pt>
    <dgm:pt modelId="{A3337F6B-61EB-FD47-AAA7-0B0310E4FD94}" type="pres">
      <dgm:prSet presAssocID="{F6E9AD63-3905-4F49-9152-C6FDF722ED7D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4B494A-A847-A748-A2A8-A4AB1042E4C7}" type="presOf" srcId="{0050431F-8172-D34F-B501-505037EF21D7}" destId="{B56EF362-FBB2-7F41-9593-267015EB0A1B}" srcOrd="0" destOrd="0" presId="urn:microsoft.com/office/officeart/2005/8/layout/vProcess5"/>
    <dgm:cxn modelId="{B658E4B8-948C-C342-9C5D-31E810E48E64}" type="presOf" srcId="{1BEEFFA7-9774-4C44-B9C8-5FA54F1402DD}" destId="{9E6D919F-2DC6-4E46-845A-49D22DBAED59}" srcOrd="0" destOrd="0" presId="urn:microsoft.com/office/officeart/2005/8/layout/vProcess5"/>
    <dgm:cxn modelId="{5B79D269-F7D2-AE4B-B723-4498544114B3}" type="presOf" srcId="{232EE4B2-16F5-8A41-A60A-4B8A9D7270C6}" destId="{0AD9B781-6236-8842-9DA9-BCA3D6555FA2}" srcOrd="1" destOrd="0" presId="urn:microsoft.com/office/officeart/2005/8/layout/vProcess5"/>
    <dgm:cxn modelId="{4731C7B6-4FC8-584A-AC70-F7B2F728FB4A}" type="presOf" srcId="{E964EE41-B467-5B48-9F82-7711AD4CB6C2}" destId="{519822A5-CB15-2C43-90D9-FCBCAD337B43}" srcOrd="1" destOrd="0" presId="urn:microsoft.com/office/officeart/2005/8/layout/vProcess5"/>
    <dgm:cxn modelId="{360C573D-535C-C649-90BC-EDB97D41780A}" type="presOf" srcId="{94946DD9-E41C-FB43-BCAA-9411C71AE7E2}" destId="{6B99EF94-F1B3-4642-AA70-7F4861884B3B}" srcOrd="0" destOrd="0" presId="urn:microsoft.com/office/officeart/2005/8/layout/vProcess5"/>
    <dgm:cxn modelId="{46098C91-3AC0-4047-9BE5-46B538EC04E4}" type="presOf" srcId="{0BD7FAAD-A8CD-A94B-B35C-345B57840CBA}" destId="{D8B37A7C-6443-E845-BDCF-AEE65DB2CFBB}" srcOrd="0" destOrd="0" presId="urn:microsoft.com/office/officeart/2005/8/layout/vProcess5"/>
    <dgm:cxn modelId="{A0685BE6-DFCB-FC4F-885F-332B71917454}" type="presOf" srcId="{F65E5FC2-DF16-B641-9B1F-B3205BF30DD8}" destId="{2ED91BEA-B228-3147-893B-FFBBCB7694A5}" srcOrd="0" destOrd="0" presId="urn:microsoft.com/office/officeart/2005/8/layout/vProcess5"/>
    <dgm:cxn modelId="{38327343-4168-8F45-AEE9-9D3F6C996E3A}" type="presOf" srcId="{F1008699-92A3-BC4C-BAF2-72494EBFFB6C}" destId="{A3337F6B-61EB-FD47-AAA7-0B0310E4FD94}" srcOrd="1" destOrd="0" presId="urn:microsoft.com/office/officeart/2005/8/layout/vProcess5"/>
    <dgm:cxn modelId="{F5B95287-A0F2-DB4A-A3C7-5A4BDC7DA7AE}" srcId="{F6E9AD63-3905-4F49-9152-C6FDF722ED7D}" destId="{6AEF9269-C518-284E-9BB5-10A6638BB03A}" srcOrd="5" destOrd="0" parTransId="{726A9855-31D2-C548-950D-7523B0EF4566}" sibTransId="{D6E58C28-E964-7C4F-9054-242C0AE3481E}"/>
    <dgm:cxn modelId="{61738CBB-C8E7-FE4D-87C3-229ED66278C6}" type="presOf" srcId="{F1008699-92A3-BC4C-BAF2-72494EBFFB6C}" destId="{406EA4C0-17E1-5B49-BB42-D610DF8A3709}" srcOrd="0" destOrd="0" presId="urn:microsoft.com/office/officeart/2005/8/layout/vProcess5"/>
    <dgm:cxn modelId="{0FD88C1A-2419-AB41-8B7E-A3844EF0FA56}" type="presOf" srcId="{E964EE41-B467-5B48-9F82-7711AD4CB6C2}" destId="{E8238BAA-F82A-8F48-BC57-7DBC35AF3BA0}" srcOrd="0" destOrd="0" presId="urn:microsoft.com/office/officeart/2005/8/layout/vProcess5"/>
    <dgm:cxn modelId="{95145F25-40B3-EA42-AC0A-17B0ECDA7E7C}" type="presOf" srcId="{F6E9AD63-3905-4F49-9152-C6FDF722ED7D}" destId="{42E78B07-9714-0D4A-9A2B-F0442381FDBB}" srcOrd="0" destOrd="0" presId="urn:microsoft.com/office/officeart/2005/8/layout/vProcess5"/>
    <dgm:cxn modelId="{D2A2FC77-BCEC-E640-BEC9-CD12B330CC28}" srcId="{F6E9AD63-3905-4F49-9152-C6FDF722ED7D}" destId="{F65E5FC2-DF16-B641-9B1F-B3205BF30DD8}" srcOrd="0" destOrd="0" parTransId="{8880D545-E85E-FB4F-9D03-3B595810741F}" sibTransId="{0BD7FAAD-A8CD-A94B-B35C-345B57840CBA}"/>
    <dgm:cxn modelId="{50F07636-E4C1-B549-A180-BC7BF693B978}" type="presOf" srcId="{F65E5FC2-DF16-B641-9B1F-B3205BF30DD8}" destId="{81EF0DAC-2731-C146-BA0A-218E4D054B81}" srcOrd="1" destOrd="0" presId="urn:microsoft.com/office/officeart/2005/8/layout/vProcess5"/>
    <dgm:cxn modelId="{5D4F61BF-B57E-DA44-9BF6-95C93444C888}" type="presOf" srcId="{392ACB51-F360-5744-AFA8-00558777D983}" destId="{8F5896C0-B9CC-0B49-8C65-4FC629C2FC37}" srcOrd="0" destOrd="0" presId="urn:microsoft.com/office/officeart/2005/8/layout/vProcess5"/>
    <dgm:cxn modelId="{8D6D129C-0E71-3E42-943C-CA46143E0D09}" srcId="{F6E9AD63-3905-4F49-9152-C6FDF722ED7D}" destId="{E964EE41-B467-5B48-9F82-7711AD4CB6C2}" srcOrd="2" destOrd="0" parTransId="{876BB9CD-B97E-C545-A43F-18D0355C19E3}" sibTransId="{1BEEFFA7-9774-4C44-B9C8-5FA54F1402DD}"/>
    <dgm:cxn modelId="{F5E6FF73-13ED-9E4E-80A8-E72EC30F2D04}" srcId="{F6E9AD63-3905-4F49-9152-C6FDF722ED7D}" destId="{94946DD9-E41C-FB43-BCAA-9411C71AE7E2}" srcOrd="3" destOrd="0" parTransId="{C0C725BF-048E-AB4C-B168-C7284D41EDF5}" sibTransId="{392ACB51-F360-5744-AFA8-00558777D983}"/>
    <dgm:cxn modelId="{E9B645DE-7834-B545-8392-FEE02B33AA43}" type="presOf" srcId="{232EE4B2-16F5-8A41-A60A-4B8A9D7270C6}" destId="{3170DAD1-9E12-E441-AD98-49ED28D79174}" srcOrd="0" destOrd="0" presId="urn:microsoft.com/office/officeart/2005/8/layout/vProcess5"/>
    <dgm:cxn modelId="{264D4277-2F80-9A43-9BB0-3BD65AF63015}" srcId="{F6E9AD63-3905-4F49-9152-C6FDF722ED7D}" destId="{232EE4B2-16F5-8A41-A60A-4B8A9D7270C6}" srcOrd="1" destOrd="0" parTransId="{ED1B3695-6581-AD4C-BB4F-FD230519BB76}" sibTransId="{0050431F-8172-D34F-B501-505037EF21D7}"/>
    <dgm:cxn modelId="{87E61178-491A-C944-AD0B-D9B407754108}" srcId="{F6E9AD63-3905-4F49-9152-C6FDF722ED7D}" destId="{F1008699-92A3-BC4C-BAF2-72494EBFFB6C}" srcOrd="4" destOrd="0" parTransId="{E3127E36-CCC5-7641-B63F-E49EC1B91A4B}" sibTransId="{9EE0D3F2-535A-7343-AA34-C5E66E111181}"/>
    <dgm:cxn modelId="{9333E3A1-A328-B044-A99B-A9B04199AD89}" type="presOf" srcId="{94946DD9-E41C-FB43-BCAA-9411C71AE7E2}" destId="{FF71EDD4-7A0D-DD4E-9691-24D34142D42C}" srcOrd="1" destOrd="0" presId="urn:microsoft.com/office/officeart/2005/8/layout/vProcess5"/>
    <dgm:cxn modelId="{69B85563-78B5-E241-9F1E-ED3B430E0C7C}" type="presParOf" srcId="{42E78B07-9714-0D4A-9A2B-F0442381FDBB}" destId="{3B694707-63AD-3E4C-80B2-C46D00DDE867}" srcOrd="0" destOrd="0" presId="urn:microsoft.com/office/officeart/2005/8/layout/vProcess5"/>
    <dgm:cxn modelId="{7BDC09F1-9806-774C-A190-48FC58813E58}" type="presParOf" srcId="{42E78B07-9714-0D4A-9A2B-F0442381FDBB}" destId="{2ED91BEA-B228-3147-893B-FFBBCB7694A5}" srcOrd="1" destOrd="0" presId="urn:microsoft.com/office/officeart/2005/8/layout/vProcess5"/>
    <dgm:cxn modelId="{C1898820-8403-1D4F-BE2F-29A777ACAB2F}" type="presParOf" srcId="{42E78B07-9714-0D4A-9A2B-F0442381FDBB}" destId="{3170DAD1-9E12-E441-AD98-49ED28D79174}" srcOrd="2" destOrd="0" presId="urn:microsoft.com/office/officeart/2005/8/layout/vProcess5"/>
    <dgm:cxn modelId="{E6379987-A15F-984E-8914-D2033F45F15B}" type="presParOf" srcId="{42E78B07-9714-0D4A-9A2B-F0442381FDBB}" destId="{E8238BAA-F82A-8F48-BC57-7DBC35AF3BA0}" srcOrd="3" destOrd="0" presId="urn:microsoft.com/office/officeart/2005/8/layout/vProcess5"/>
    <dgm:cxn modelId="{AF73005B-5CF8-614C-96FA-7CB53F78A06D}" type="presParOf" srcId="{42E78B07-9714-0D4A-9A2B-F0442381FDBB}" destId="{6B99EF94-F1B3-4642-AA70-7F4861884B3B}" srcOrd="4" destOrd="0" presId="urn:microsoft.com/office/officeart/2005/8/layout/vProcess5"/>
    <dgm:cxn modelId="{1F859D59-C65F-E142-9BFE-DF59CF23220B}" type="presParOf" srcId="{42E78B07-9714-0D4A-9A2B-F0442381FDBB}" destId="{406EA4C0-17E1-5B49-BB42-D610DF8A3709}" srcOrd="5" destOrd="0" presId="urn:microsoft.com/office/officeart/2005/8/layout/vProcess5"/>
    <dgm:cxn modelId="{EB7CF38B-C06D-5C46-BCA9-2583EB2143C9}" type="presParOf" srcId="{42E78B07-9714-0D4A-9A2B-F0442381FDBB}" destId="{D8B37A7C-6443-E845-BDCF-AEE65DB2CFBB}" srcOrd="6" destOrd="0" presId="urn:microsoft.com/office/officeart/2005/8/layout/vProcess5"/>
    <dgm:cxn modelId="{BC0F24BC-EB0B-E643-8BB0-48D47EC5A68F}" type="presParOf" srcId="{42E78B07-9714-0D4A-9A2B-F0442381FDBB}" destId="{B56EF362-FBB2-7F41-9593-267015EB0A1B}" srcOrd="7" destOrd="0" presId="urn:microsoft.com/office/officeart/2005/8/layout/vProcess5"/>
    <dgm:cxn modelId="{AE3359B6-8128-BB41-A940-9DC267C00A40}" type="presParOf" srcId="{42E78B07-9714-0D4A-9A2B-F0442381FDBB}" destId="{9E6D919F-2DC6-4E46-845A-49D22DBAED59}" srcOrd="8" destOrd="0" presId="urn:microsoft.com/office/officeart/2005/8/layout/vProcess5"/>
    <dgm:cxn modelId="{0E2D9303-7B90-2D40-83A3-845A78A65924}" type="presParOf" srcId="{42E78B07-9714-0D4A-9A2B-F0442381FDBB}" destId="{8F5896C0-B9CC-0B49-8C65-4FC629C2FC37}" srcOrd="9" destOrd="0" presId="urn:microsoft.com/office/officeart/2005/8/layout/vProcess5"/>
    <dgm:cxn modelId="{D93EEE59-D7A8-6A4F-BB29-B5764345FE56}" type="presParOf" srcId="{42E78B07-9714-0D4A-9A2B-F0442381FDBB}" destId="{81EF0DAC-2731-C146-BA0A-218E4D054B81}" srcOrd="10" destOrd="0" presId="urn:microsoft.com/office/officeart/2005/8/layout/vProcess5"/>
    <dgm:cxn modelId="{361CECEA-BEFB-624B-8678-4F46C3027B98}" type="presParOf" srcId="{42E78B07-9714-0D4A-9A2B-F0442381FDBB}" destId="{0AD9B781-6236-8842-9DA9-BCA3D6555FA2}" srcOrd="11" destOrd="0" presId="urn:microsoft.com/office/officeart/2005/8/layout/vProcess5"/>
    <dgm:cxn modelId="{9D0AAE6A-0955-C448-ABB4-E27C7069F39F}" type="presParOf" srcId="{42E78B07-9714-0D4A-9A2B-F0442381FDBB}" destId="{519822A5-CB15-2C43-90D9-FCBCAD337B43}" srcOrd="12" destOrd="0" presId="urn:microsoft.com/office/officeart/2005/8/layout/vProcess5"/>
    <dgm:cxn modelId="{95B7FFD3-FA56-654B-BEB7-71D546CC7EAC}" type="presParOf" srcId="{42E78B07-9714-0D4A-9A2B-F0442381FDBB}" destId="{FF71EDD4-7A0D-DD4E-9691-24D34142D42C}" srcOrd="13" destOrd="0" presId="urn:microsoft.com/office/officeart/2005/8/layout/vProcess5"/>
    <dgm:cxn modelId="{CBA959A3-4F6A-7B42-863C-5A7EA6F3D2F0}" type="presParOf" srcId="{42E78B07-9714-0D4A-9A2B-F0442381FDBB}" destId="{A3337F6B-61EB-FD47-AAA7-0B0310E4FD9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B47E9E-E4FF-C942-94A8-1954CDAA6A42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7B97ED-2CCC-BA4D-B113-BC52B17B9A9E}">
      <dgm:prSet phldrT="[Text]"/>
      <dgm:spPr/>
      <dgm:t>
        <a:bodyPr/>
        <a:lstStyle/>
        <a:p>
          <a:r>
            <a:rPr lang="en-US" dirty="0" smtClean="0"/>
            <a:t>Communicate &amp; Collaborate </a:t>
          </a:r>
          <a:endParaRPr lang="en-US" dirty="0"/>
        </a:p>
      </dgm:t>
    </dgm:pt>
    <dgm:pt modelId="{48F05530-4099-3B43-B3A6-67A484C36A78}" type="parTrans" cxnId="{9BB028E6-01F4-0C4F-8590-4F42943E3BDE}">
      <dgm:prSet/>
      <dgm:spPr/>
      <dgm:t>
        <a:bodyPr/>
        <a:lstStyle/>
        <a:p>
          <a:endParaRPr lang="en-US"/>
        </a:p>
      </dgm:t>
    </dgm:pt>
    <dgm:pt modelId="{62EE2974-A877-5D46-914B-E78F649CBC32}" type="sibTrans" cxnId="{9BB028E6-01F4-0C4F-8590-4F42943E3BDE}">
      <dgm:prSet/>
      <dgm:spPr/>
      <dgm:t>
        <a:bodyPr/>
        <a:lstStyle/>
        <a:p>
          <a:endParaRPr lang="en-US"/>
        </a:p>
      </dgm:t>
    </dgm:pt>
    <dgm:pt modelId="{11150B5D-A79F-F947-A142-291A84780D36}">
      <dgm:prSet phldrT="[Text]"/>
      <dgm:spPr/>
      <dgm:t>
        <a:bodyPr/>
        <a:lstStyle/>
        <a:p>
          <a:r>
            <a:rPr lang="en-US" dirty="0" smtClean="0"/>
            <a:t>Technology Operations</a:t>
          </a:r>
          <a:endParaRPr lang="en-US" dirty="0"/>
        </a:p>
      </dgm:t>
    </dgm:pt>
    <dgm:pt modelId="{08007C84-C39F-7E43-9296-3998342E5F8E}" type="parTrans" cxnId="{5799E7B1-27F4-9848-A687-B12D1F55475C}">
      <dgm:prSet/>
      <dgm:spPr/>
      <dgm:t>
        <a:bodyPr/>
        <a:lstStyle/>
        <a:p>
          <a:endParaRPr lang="en-US"/>
        </a:p>
      </dgm:t>
    </dgm:pt>
    <dgm:pt modelId="{DF412141-EA85-C44B-8CBE-C99E30548097}" type="sibTrans" cxnId="{5799E7B1-27F4-9848-A687-B12D1F55475C}">
      <dgm:prSet/>
      <dgm:spPr/>
      <dgm:t>
        <a:bodyPr/>
        <a:lstStyle/>
        <a:p>
          <a:endParaRPr lang="en-US"/>
        </a:p>
      </dgm:t>
    </dgm:pt>
    <dgm:pt modelId="{8F10CCC6-614F-9347-8306-15F15DCEE977}">
      <dgm:prSet phldrT="[Text]"/>
      <dgm:spPr/>
      <dgm:t>
        <a:bodyPr/>
        <a:lstStyle/>
        <a:p>
          <a:r>
            <a:rPr lang="en-US" dirty="0" smtClean="0"/>
            <a:t>Digital Citizenship</a:t>
          </a:r>
          <a:endParaRPr lang="en-US" dirty="0"/>
        </a:p>
      </dgm:t>
    </dgm:pt>
    <dgm:pt modelId="{7C69BCB0-3B4B-674A-8588-9A3F9CA20E07}" type="parTrans" cxnId="{0E80FF41-2B08-534E-8587-194846CB3130}">
      <dgm:prSet/>
      <dgm:spPr/>
      <dgm:t>
        <a:bodyPr/>
        <a:lstStyle/>
        <a:p>
          <a:endParaRPr lang="en-US"/>
        </a:p>
      </dgm:t>
    </dgm:pt>
    <dgm:pt modelId="{01017473-8F9E-E74C-BF50-38BF6BF0160F}" type="sibTrans" cxnId="{0E80FF41-2B08-534E-8587-194846CB3130}">
      <dgm:prSet/>
      <dgm:spPr/>
      <dgm:t>
        <a:bodyPr/>
        <a:lstStyle/>
        <a:p>
          <a:endParaRPr lang="en-US"/>
        </a:p>
      </dgm:t>
    </dgm:pt>
    <dgm:pt modelId="{8A472B3C-3EA7-9B4B-950C-9C791F2A2596}">
      <dgm:prSet phldrT="[Text]"/>
      <dgm:spPr/>
      <dgm:t>
        <a:bodyPr/>
        <a:lstStyle/>
        <a:p>
          <a:r>
            <a:rPr lang="en-US" dirty="0" smtClean="0"/>
            <a:t>Critical Thinking</a:t>
          </a:r>
          <a:endParaRPr lang="en-US" dirty="0"/>
        </a:p>
      </dgm:t>
    </dgm:pt>
    <dgm:pt modelId="{C3A5A352-6600-584D-9B62-9AB489FFF195}" type="parTrans" cxnId="{39313E17-259B-E44B-920D-3151F7D654C4}">
      <dgm:prSet/>
      <dgm:spPr/>
      <dgm:t>
        <a:bodyPr/>
        <a:lstStyle/>
        <a:p>
          <a:endParaRPr lang="en-US"/>
        </a:p>
      </dgm:t>
    </dgm:pt>
    <dgm:pt modelId="{A3C599EF-E8CF-264E-88BA-C6FF4FF59FA8}" type="sibTrans" cxnId="{39313E17-259B-E44B-920D-3151F7D654C4}">
      <dgm:prSet/>
      <dgm:spPr/>
      <dgm:t>
        <a:bodyPr/>
        <a:lstStyle/>
        <a:p>
          <a:endParaRPr lang="en-US"/>
        </a:p>
      </dgm:t>
    </dgm:pt>
    <dgm:pt modelId="{94AD77AD-3853-EB48-A24D-E6F508598A31}">
      <dgm:prSet phldrT="[Text]"/>
      <dgm:spPr/>
      <dgm:t>
        <a:bodyPr/>
        <a:lstStyle/>
        <a:p>
          <a:r>
            <a:rPr lang="en-US" dirty="0" smtClean="0"/>
            <a:t>Research and Information</a:t>
          </a:r>
          <a:endParaRPr lang="en-US" dirty="0"/>
        </a:p>
      </dgm:t>
    </dgm:pt>
    <dgm:pt modelId="{B279A58F-19C6-A248-97BD-8FC353837BBE}" type="parTrans" cxnId="{D20FE4D3-6C6A-CA46-94CE-E442AC013DF1}">
      <dgm:prSet/>
      <dgm:spPr/>
      <dgm:t>
        <a:bodyPr/>
        <a:lstStyle/>
        <a:p>
          <a:endParaRPr lang="en-US"/>
        </a:p>
      </dgm:t>
    </dgm:pt>
    <dgm:pt modelId="{52A6B566-B64A-A444-A2E4-753A6CF22079}" type="sibTrans" cxnId="{D20FE4D3-6C6A-CA46-94CE-E442AC013DF1}">
      <dgm:prSet/>
      <dgm:spPr/>
      <dgm:t>
        <a:bodyPr/>
        <a:lstStyle/>
        <a:p>
          <a:endParaRPr lang="en-US"/>
        </a:p>
      </dgm:t>
    </dgm:pt>
    <dgm:pt modelId="{D9911D6C-014C-DA4E-AE94-0955563F66BB}">
      <dgm:prSet phldrT="[Text]"/>
      <dgm:spPr/>
      <dgm:t>
        <a:bodyPr/>
        <a:lstStyle/>
        <a:p>
          <a:r>
            <a:rPr lang="en-US" dirty="0" smtClean="0"/>
            <a:t>Creativity and Innovation</a:t>
          </a:r>
          <a:endParaRPr lang="en-US" dirty="0"/>
        </a:p>
      </dgm:t>
    </dgm:pt>
    <dgm:pt modelId="{483D426B-67AF-E644-8555-8C437FC127C0}" type="parTrans" cxnId="{EF7B483C-F2EA-364E-8E57-204B39CF2A97}">
      <dgm:prSet/>
      <dgm:spPr/>
      <dgm:t>
        <a:bodyPr/>
        <a:lstStyle/>
        <a:p>
          <a:endParaRPr lang="en-US"/>
        </a:p>
      </dgm:t>
    </dgm:pt>
    <dgm:pt modelId="{3C8D8B5C-6ABB-0E40-A8C3-9D9C73CB55B9}" type="sibTrans" cxnId="{EF7B483C-F2EA-364E-8E57-204B39CF2A97}">
      <dgm:prSet/>
      <dgm:spPr/>
      <dgm:t>
        <a:bodyPr/>
        <a:lstStyle/>
        <a:p>
          <a:endParaRPr lang="en-US"/>
        </a:p>
      </dgm:t>
    </dgm:pt>
    <dgm:pt modelId="{305CD845-ED81-DD45-BB2C-D6A82E7CD6D8}" type="pres">
      <dgm:prSet presAssocID="{99B47E9E-E4FF-C942-94A8-1954CDAA6A42}" presName="cycle" presStyleCnt="0">
        <dgm:presLayoutVars>
          <dgm:dir/>
          <dgm:resizeHandles val="exact"/>
        </dgm:presLayoutVars>
      </dgm:prSet>
      <dgm:spPr/>
    </dgm:pt>
    <dgm:pt modelId="{B7AF1D0A-0DB9-374E-81CF-E1D5832076D9}" type="pres">
      <dgm:prSet presAssocID="{2C7B97ED-2CCC-BA4D-B113-BC52B17B9A9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D728B-E07E-8048-8C8E-D1334239DCF3}" type="pres">
      <dgm:prSet presAssocID="{62EE2974-A877-5D46-914B-E78F649CBC32}" presName="sibTrans" presStyleLbl="sibTrans2D1" presStyleIdx="0" presStyleCnt="6"/>
      <dgm:spPr/>
    </dgm:pt>
    <dgm:pt modelId="{BA6A6F05-D1D2-C24D-A7B0-1972272279E3}" type="pres">
      <dgm:prSet presAssocID="{62EE2974-A877-5D46-914B-E78F649CBC32}" presName="connectorText" presStyleLbl="sibTrans2D1" presStyleIdx="0" presStyleCnt="6"/>
      <dgm:spPr/>
    </dgm:pt>
    <dgm:pt modelId="{ABE50A21-B98C-9444-B90B-1D8ED095DBB5}" type="pres">
      <dgm:prSet presAssocID="{11150B5D-A79F-F947-A142-291A84780D3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7C943-7A1A-004E-AA40-12ACB5FCD38D}" type="pres">
      <dgm:prSet presAssocID="{DF412141-EA85-C44B-8CBE-C99E30548097}" presName="sibTrans" presStyleLbl="sibTrans2D1" presStyleIdx="1" presStyleCnt="6"/>
      <dgm:spPr/>
    </dgm:pt>
    <dgm:pt modelId="{3CAFD09E-AEA5-9A4C-9E0A-8E20E1EC0258}" type="pres">
      <dgm:prSet presAssocID="{DF412141-EA85-C44B-8CBE-C99E30548097}" presName="connectorText" presStyleLbl="sibTrans2D1" presStyleIdx="1" presStyleCnt="6"/>
      <dgm:spPr/>
    </dgm:pt>
    <dgm:pt modelId="{9496C35F-C157-CB45-B783-9DF2AD4F9288}" type="pres">
      <dgm:prSet presAssocID="{8F10CCC6-614F-9347-8306-15F15DCEE97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53C79-FFCD-6245-8EF0-C108D7CDB2BF}" type="pres">
      <dgm:prSet presAssocID="{01017473-8F9E-E74C-BF50-38BF6BF0160F}" presName="sibTrans" presStyleLbl="sibTrans2D1" presStyleIdx="2" presStyleCnt="6"/>
      <dgm:spPr/>
    </dgm:pt>
    <dgm:pt modelId="{0B5CB4B2-3242-3247-8D1A-6D48EEA2DADA}" type="pres">
      <dgm:prSet presAssocID="{01017473-8F9E-E74C-BF50-38BF6BF0160F}" presName="connectorText" presStyleLbl="sibTrans2D1" presStyleIdx="2" presStyleCnt="6"/>
      <dgm:spPr/>
    </dgm:pt>
    <dgm:pt modelId="{925835D4-BBF8-9B47-A695-593319C3FA30}" type="pres">
      <dgm:prSet presAssocID="{8A472B3C-3EA7-9B4B-950C-9C791F2A2596}" presName="node" presStyleLbl="node1" presStyleIdx="3" presStyleCnt="6">
        <dgm:presLayoutVars>
          <dgm:bulletEnabled val="1"/>
        </dgm:presLayoutVars>
      </dgm:prSet>
      <dgm:spPr/>
    </dgm:pt>
    <dgm:pt modelId="{EA1B8D77-F4FE-5D46-BB13-4A421AF48A54}" type="pres">
      <dgm:prSet presAssocID="{A3C599EF-E8CF-264E-88BA-C6FF4FF59FA8}" presName="sibTrans" presStyleLbl="sibTrans2D1" presStyleIdx="3" presStyleCnt="6"/>
      <dgm:spPr/>
    </dgm:pt>
    <dgm:pt modelId="{7EA688AA-CD1A-F34D-A494-7F2C4B50BB10}" type="pres">
      <dgm:prSet presAssocID="{A3C599EF-E8CF-264E-88BA-C6FF4FF59FA8}" presName="connectorText" presStyleLbl="sibTrans2D1" presStyleIdx="3" presStyleCnt="6"/>
      <dgm:spPr/>
    </dgm:pt>
    <dgm:pt modelId="{731E5447-3A02-7F40-A453-76C68DBFCADA}" type="pres">
      <dgm:prSet presAssocID="{94AD77AD-3853-EB48-A24D-E6F508598A3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5D63D4-A1C9-E948-AFF1-CDD7B082502E}" type="pres">
      <dgm:prSet presAssocID="{52A6B566-B64A-A444-A2E4-753A6CF22079}" presName="sibTrans" presStyleLbl="sibTrans2D1" presStyleIdx="4" presStyleCnt="6"/>
      <dgm:spPr/>
    </dgm:pt>
    <dgm:pt modelId="{4D414F9D-CA64-3E48-8B28-AA7747A0E007}" type="pres">
      <dgm:prSet presAssocID="{52A6B566-B64A-A444-A2E4-753A6CF22079}" presName="connectorText" presStyleLbl="sibTrans2D1" presStyleIdx="4" presStyleCnt="6"/>
      <dgm:spPr/>
    </dgm:pt>
    <dgm:pt modelId="{A2417FE9-E14F-AB4E-9A5B-A0D2585BDDEA}" type="pres">
      <dgm:prSet presAssocID="{D9911D6C-014C-DA4E-AE94-0955563F66B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A1A1A-870D-684B-B451-38E8826714D7}" type="pres">
      <dgm:prSet presAssocID="{3C8D8B5C-6ABB-0E40-A8C3-9D9C73CB55B9}" presName="sibTrans" presStyleLbl="sibTrans2D1" presStyleIdx="5" presStyleCnt="6"/>
      <dgm:spPr/>
    </dgm:pt>
    <dgm:pt modelId="{64C76ED0-2B04-2D4C-B8E1-0491EA66E130}" type="pres">
      <dgm:prSet presAssocID="{3C8D8B5C-6ABB-0E40-A8C3-9D9C73CB55B9}" presName="connectorText" presStyleLbl="sibTrans2D1" presStyleIdx="5" presStyleCnt="6"/>
      <dgm:spPr/>
    </dgm:pt>
  </dgm:ptLst>
  <dgm:cxnLst>
    <dgm:cxn modelId="{1A278079-F490-2A46-929F-6FA27C1BABBA}" type="presOf" srcId="{8F10CCC6-614F-9347-8306-15F15DCEE977}" destId="{9496C35F-C157-CB45-B783-9DF2AD4F9288}" srcOrd="0" destOrd="0" presId="urn:microsoft.com/office/officeart/2005/8/layout/cycle2"/>
    <dgm:cxn modelId="{901AE76E-D108-6F43-B9C6-1EE6515C16F0}" type="presOf" srcId="{62EE2974-A877-5D46-914B-E78F649CBC32}" destId="{BA6A6F05-D1D2-C24D-A7B0-1972272279E3}" srcOrd="1" destOrd="0" presId="urn:microsoft.com/office/officeart/2005/8/layout/cycle2"/>
    <dgm:cxn modelId="{0E80FF41-2B08-534E-8587-194846CB3130}" srcId="{99B47E9E-E4FF-C942-94A8-1954CDAA6A42}" destId="{8F10CCC6-614F-9347-8306-15F15DCEE977}" srcOrd="2" destOrd="0" parTransId="{7C69BCB0-3B4B-674A-8588-9A3F9CA20E07}" sibTransId="{01017473-8F9E-E74C-BF50-38BF6BF0160F}"/>
    <dgm:cxn modelId="{60B28534-64E2-FF49-AC73-7609D3F35863}" type="presOf" srcId="{3C8D8B5C-6ABB-0E40-A8C3-9D9C73CB55B9}" destId="{64C76ED0-2B04-2D4C-B8E1-0491EA66E130}" srcOrd="1" destOrd="0" presId="urn:microsoft.com/office/officeart/2005/8/layout/cycle2"/>
    <dgm:cxn modelId="{D20FE4D3-6C6A-CA46-94CE-E442AC013DF1}" srcId="{99B47E9E-E4FF-C942-94A8-1954CDAA6A42}" destId="{94AD77AD-3853-EB48-A24D-E6F508598A31}" srcOrd="4" destOrd="0" parTransId="{B279A58F-19C6-A248-97BD-8FC353837BBE}" sibTransId="{52A6B566-B64A-A444-A2E4-753A6CF22079}"/>
    <dgm:cxn modelId="{44A79401-965F-2546-BE63-5747D96187B9}" type="presOf" srcId="{DF412141-EA85-C44B-8CBE-C99E30548097}" destId="{3CAFD09E-AEA5-9A4C-9E0A-8E20E1EC0258}" srcOrd="1" destOrd="0" presId="urn:microsoft.com/office/officeart/2005/8/layout/cycle2"/>
    <dgm:cxn modelId="{598CF55E-8535-DF41-9EA4-FCFD2644F130}" type="presOf" srcId="{94AD77AD-3853-EB48-A24D-E6F508598A31}" destId="{731E5447-3A02-7F40-A453-76C68DBFCADA}" srcOrd="0" destOrd="0" presId="urn:microsoft.com/office/officeart/2005/8/layout/cycle2"/>
    <dgm:cxn modelId="{88EDE0FD-999F-4240-BA61-A97428F4900A}" type="presOf" srcId="{A3C599EF-E8CF-264E-88BA-C6FF4FF59FA8}" destId="{7EA688AA-CD1A-F34D-A494-7F2C4B50BB10}" srcOrd="1" destOrd="0" presId="urn:microsoft.com/office/officeart/2005/8/layout/cycle2"/>
    <dgm:cxn modelId="{A2EA63E4-5982-124F-BECC-7455D5FE1776}" type="presOf" srcId="{62EE2974-A877-5D46-914B-E78F649CBC32}" destId="{E55D728B-E07E-8048-8C8E-D1334239DCF3}" srcOrd="0" destOrd="0" presId="urn:microsoft.com/office/officeart/2005/8/layout/cycle2"/>
    <dgm:cxn modelId="{884817EF-D2CA-7E49-A44B-48859F763BCD}" type="presOf" srcId="{99B47E9E-E4FF-C942-94A8-1954CDAA6A42}" destId="{305CD845-ED81-DD45-BB2C-D6A82E7CD6D8}" srcOrd="0" destOrd="0" presId="urn:microsoft.com/office/officeart/2005/8/layout/cycle2"/>
    <dgm:cxn modelId="{7DE253FA-081F-5247-BA09-D5FBD556AAFC}" type="presOf" srcId="{DF412141-EA85-C44B-8CBE-C99E30548097}" destId="{4037C943-7A1A-004E-AA40-12ACB5FCD38D}" srcOrd="0" destOrd="0" presId="urn:microsoft.com/office/officeart/2005/8/layout/cycle2"/>
    <dgm:cxn modelId="{39313E17-259B-E44B-920D-3151F7D654C4}" srcId="{99B47E9E-E4FF-C942-94A8-1954CDAA6A42}" destId="{8A472B3C-3EA7-9B4B-950C-9C791F2A2596}" srcOrd="3" destOrd="0" parTransId="{C3A5A352-6600-584D-9B62-9AB489FFF195}" sibTransId="{A3C599EF-E8CF-264E-88BA-C6FF4FF59FA8}"/>
    <dgm:cxn modelId="{9BB028E6-01F4-0C4F-8590-4F42943E3BDE}" srcId="{99B47E9E-E4FF-C942-94A8-1954CDAA6A42}" destId="{2C7B97ED-2CCC-BA4D-B113-BC52B17B9A9E}" srcOrd="0" destOrd="0" parTransId="{48F05530-4099-3B43-B3A6-67A484C36A78}" sibTransId="{62EE2974-A877-5D46-914B-E78F649CBC32}"/>
    <dgm:cxn modelId="{816AB6F8-0DA4-F647-8AB5-79F6D9F4F815}" type="presOf" srcId="{52A6B566-B64A-A444-A2E4-753A6CF22079}" destId="{995D63D4-A1C9-E948-AFF1-CDD7B082502E}" srcOrd="0" destOrd="0" presId="urn:microsoft.com/office/officeart/2005/8/layout/cycle2"/>
    <dgm:cxn modelId="{87F42E0A-EFC2-4442-8588-AB30A1B3460B}" type="presOf" srcId="{11150B5D-A79F-F947-A142-291A84780D36}" destId="{ABE50A21-B98C-9444-B90B-1D8ED095DBB5}" srcOrd="0" destOrd="0" presId="urn:microsoft.com/office/officeart/2005/8/layout/cycle2"/>
    <dgm:cxn modelId="{7BDBFAFE-456A-3540-9156-86C8A13E6F86}" type="presOf" srcId="{01017473-8F9E-E74C-BF50-38BF6BF0160F}" destId="{0B5CB4B2-3242-3247-8D1A-6D48EEA2DADA}" srcOrd="1" destOrd="0" presId="urn:microsoft.com/office/officeart/2005/8/layout/cycle2"/>
    <dgm:cxn modelId="{D3E46998-CF15-F849-8CC5-E2F8748FED58}" type="presOf" srcId="{A3C599EF-E8CF-264E-88BA-C6FF4FF59FA8}" destId="{EA1B8D77-F4FE-5D46-BB13-4A421AF48A54}" srcOrd="0" destOrd="0" presId="urn:microsoft.com/office/officeart/2005/8/layout/cycle2"/>
    <dgm:cxn modelId="{D8510C75-D1B3-B749-A549-AE8AA89CED79}" type="presOf" srcId="{D9911D6C-014C-DA4E-AE94-0955563F66BB}" destId="{A2417FE9-E14F-AB4E-9A5B-A0D2585BDDEA}" srcOrd="0" destOrd="0" presId="urn:microsoft.com/office/officeart/2005/8/layout/cycle2"/>
    <dgm:cxn modelId="{5FB3B9FF-AECB-CC4C-8729-775E12C28B53}" type="presOf" srcId="{8A472B3C-3EA7-9B4B-950C-9C791F2A2596}" destId="{925835D4-BBF8-9B47-A695-593319C3FA30}" srcOrd="0" destOrd="0" presId="urn:microsoft.com/office/officeart/2005/8/layout/cycle2"/>
    <dgm:cxn modelId="{52B636F3-2DAC-C946-BD48-8F90D080B4A7}" type="presOf" srcId="{3C8D8B5C-6ABB-0E40-A8C3-9D9C73CB55B9}" destId="{0F2A1A1A-870D-684B-B451-38E8826714D7}" srcOrd="0" destOrd="0" presId="urn:microsoft.com/office/officeart/2005/8/layout/cycle2"/>
    <dgm:cxn modelId="{7FDD1506-337E-9246-B6A6-01EAAC29EFBE}" type="presOf" srcId="{2C7B97ED-2CCC-BA4D-B113-BC52B17B9A9E}" destId="{B7AF1D0A-0DB9-374E-81CF-E1D5832076D9}" srcOrd="0" destOrd="0" presId="urn:microsoft.com/office/officeart/2005/8/layout/cycle2"/>
    <dgm:cxn modelId="{EF7B483C-F2EA-364E-8E57-204B39CF2A97}" srcId="{99B47E9E-E4FF-C942-94A8-1954CDAA6A42}" destId="{D9911D6C-014C-DA4E-AE94-0955563F66BB}" srcOrd="5" destOrd="0" parTransId="{483D426B-67AF-E644-8555-8C437FC127C0}" sibTransId="{3C8D8B5C-6ABB-0E40-A8C3-9D9C73CB55B9}"/>
    <dgm:cxn modelId="{5799E7B1-27F4-9848-A687-B12D1F55475C}" srcId="{99B47E9E-E4FF-C942-94A8-1954CDAA6A42}" destId="{11150B5D-A79F-F947-A142-291A84780D36}" srcOrd="1" destOrd="0" parTransId="{08007C84-C39F-7E43-9296-3998342E5F8E}" sibTransId="{DF412141-EA85-C44B-8CBE-C99E30548097}"/>
    <dgm:cxn modelId="{BC0C2714-69F1-044E-A589-1CFBAB269AE0}" type="presOf" srcId="{01017473-8F9E-E74C-BF50-38BF6BF0160F}" destId="{A4E53C79-FFCD-6245-8EF0-C108D7CDB2BF}" srcOrd="0" destOrd="0" presId="urn:microsoft.com/office/officeart/2005/8/layout/cycle2"/>
    <dgm:cxn modelId="{105541D2-D222-0A4E-9FC2-911650781E79}" type="presOf" srcId="{52A6B566-B64A-A444-A2E4-753A6CF22079}" destId="{4D414F9D-CA64-3E48-8B28-AA7747A0E007}" srcOrd="1" destOrd="0" presId="urn:microsoft.com/office/officeart/2005/8/layout/cycle2"/>
    <dgm:cxn modelId="{EFBDB815-FC1B-CE44-A904-8B63656974E0}" type="presParOf" srcId="{305CD845-ED81-DD45-BB2C-D6A82E7CD6D8}" destId="{B7AF1D0A-0DB9-374E-81CF-E1D5832076D9}" srcOrd="0" destOrd="0" presId="urn:microsoft.com/office/officeart/2005/8/layout/cycle2"/>
    <dgm:cxn modelId="{7228CC97-5A80-3741-8C17-1DCD74282178}" type="presParOf" srcId="{305CD845-ED81-DD45-BB2C-D6A82E7CD6D8}" destId="{E55D728B-E07E-8048-8C8E-D1334239DCF3}" srcOrd="1" destOrd="0" presId="urn:microsoft.com/office/officeart/2005/8/layout/cycle2"/>
    <dgm:cxn modelId="{CB4ED43C-0261-0F4D-AE44-D5C0A5D260F9}" type="presParOf" srcId="{E55D728B-E07E-8048-8C8E-D1334239DCF3}" destId="{BA6A6F05-D1D2-C24D-A7B0-1972272279E3}" srcOrd="0" destOrd="0" presId="urn:microsoft.com/office/officeart/2005/8/layout/cycle2"/>
    <dgm:cxn modelId="{8720CFEA-22EA-F24D-96E8-9A77A355E803}" type="presParOf" srcId="{305CD845-ED81-DD45-BB2C-D6A82E7CD6D8}" destId="{ABE50A21-B98C-9444-B90B-1D8ED095DBB5}" srcOrd="2" destOrd="0" presId="urn:microsoft.com/office/officeart/2005/8/layout/cycle2"/>
    <dgm:cxn modelId="{065AFFC5-1EC2-7840-BBC3-104E9CF7E96D}" type="presParOf" srcId="{305CD845-ED81-DD45-BB2C-D6A82E7CD6D8}" destId="{4037C943-7A1A-004E-AA40-12ACB5FCD38D}" srcOrd="3" destOrd="0" presId="urn:microsoft.com/office/officeart/2005/8/layout/cycle2"/>
    <dgm:cxn modelId="{7FD9A19A-AD3B-694D-8C33-B353E5D23A27}" type="presParOf" srcId="{4037C943-7A1A-004E-AA40-12ACB5FCD38D}" destId="{3CAFD09E-AEA5-9A4C-9E0A-8E20E1EC0258}" srcOrd="0" destOrd="0" presId="urn:microsoft.com/office/officeart/2005/8/layout/cycle2"/>
    <dgm:cxn modelId="{A8D95799-E7AC-2E49-BCC8-E237D50C0A7B}" type="presParOf" srcId="{305CD845-ED81-DD45-BB2C-D6A82E7CD6D8}" destId="{9496C35F-C157-CB45-B783-9DF2AD4F9288}" srcOrd="4" destOrd="0" presId="urn:microsoft.com/office/officeart/2005/8/layout/cycle2"/>
    <dgm:cxn modelId="{3D8990E6-969F-C046-AF99-DDB00A6DBD30}" type="presParOf" srcId="{305CD845-ED81-DD45-BB2C-D6A82E7CD6D8}" destId="{A4E53C79-FFCD-6245-8EF0-C108D7CDB2BF}" srcOrd="5" destOrd="0" presId="urn:microsoft.com/office/officeart/2005/8/layout/cycle2"/>
    <dgm:cxn modelId="{A801ECC9-6ECA-4340-A23B-ECADE9BAB74A}" type="presParOf" srcId="{A4E53C79-FFCD-6245-8EF0-C108D7CDB2BF}" destId="{0B5CB4B2-3242-3247-8D1A-6D48EEA2DADA}" srcOrd="0" destOrd="0" presId="urn:microsoft.com/office/officeart/2005/8/layout/cycle2"/>
    <dgm:cxn modelId="{4DB0D1E8-F827-F149-AD99-E3168C41EC1A}" type="presParOf" srcId="{305CD845-ED81-DD45-BB2C-D6A82E7CD6D8}" destId="{925835D4-BBF8-9B47-A695-593319C3FA30}" srcOrd="6" destOrd="0" presId="urn:microsoft.com/office/officeart/2005/8/layout/cycle2"/>
    <dgm:cxn modelId="{88F01916-B28D-AC4D-ABE0-308565FADE28}" type="presParOf" srcId="{305CD845-ED81-DD45-BB2C-D6A82E7CD6D8}" destId="{EA1B8D77-F4FE-5D46-BB13-4A421AF48A54}" srcOrd="7" destOrd="0" presId="urn:microsoft.com/office/officeart/2005/8/layout/cycle2"/>
    <dgm:cxn modelId="{4A7284E0-B72F-F448-A6B1-2C2BE01AD65B}" type="presParOf" srcId="{EA1B8D77-F4FE-5D46-BB13-4A421AF48A54}" destId="{7EA688AA-CD1A-F34D-A494-7F2C4B50BB10}" srcOrd="0" destOrd="0" presId="urn:microsoft.com/office/officeart/2005/8/layout/cycle2"/>
    <dgm:cxn modelId="{B35F590C-0CCD-8340-AF6E-68C4725F7528}" type="presParOf" srcId="{305CD845-ED81-DD45-BB2C-D6A82E7CD6D8}" destId="{731E5447-3A02-7F40-A453-76C68DBFCADA}" srcOrd="8" destOrd="0" presId="urn:microsoft.com/office/officeart/2005/8/layout/cycle2"/>
    <dgm:cxn modelId="{4C62CEEB-DB01-7E4E-88C5-BCFAC5D13006}" type="presParOf" srcId="{305CD845-ED81-DD45-BB2C-D6A82E7CD6D8}" destId="{995D63D4-A1C9-E948-AFF1-CDD7B082502E}" srcOrd="9" destOrd="0" presId="urn:microsoft.com/office/officeart/2005/8/layout/cycle2"/>
    <dgm:cxn modelId="{7C5B745F-9E80-B54E-8191-AA215D9A491B}" type="presParOf" srcId="{995D63D4-A1C9-E948-AFF1-CDD7B082502E}" destId="{4D414F9D-CA64-3E48-8B28-AA7747A0E007}" srcOrd="0" destOrd="0" presId="urn:microsoft.com/office/officeart/2005/8/layout/cycle2"/>
    <dgm:cxn modelId="{5FE8814C-0195-4A4E-928C-5BBD4920536F}" type="presParOf" srcId="{305CD845-ED81-DD45-BB2C-D6A82E7CD6D8}" destId="{A2417FE9-E14F-AB4E-9A5B-A0D2585BDDEA}" srcOrd="10" destOrd="0" presId="urn:microsoft.com/office/officeart/2005/8/layout/cycle2"/>
    <dgm:cxn modelId="{214158A4-66F2-A74D-8867-442B2CE295F9}" type="presParOf" srcId="{305CD845-ED81-DD45-BB2C-D6A82E7CD6D8}" destId="{0F2A1A1A-870D-684B-B451-38E8826714D7}" srcOrd="11" destOrd="0" presId="urn:microsoft.com/office/officeart/2005/8/layout/cycle2"/>
    <dgm:cxn modelId="{10B3E05D-0717-A544-A6DE-4D215578CA26}" type="presParOf" srcId="{0F2A1A1A-870D-684B-B451-38E8826714D7}" destId="{64C76ED0-2B04-2D4C-B8E1-0491EA66E13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45BFBB-E412-4D44-9DAB-3C5A38CE78F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CDD61B-4770-CE40-AE70-4564B87D2F26}">
      <dgm:prSet phldrT="[Text]"/>
      <dgm:spPr/>
      <dgm:t>
        <a:bodyPr/>
        <a:lstStyle/>
        <a:p>
          <a:r>
            <a:rPr lang="en-US" dirty="0" smtClean="0"/>
            <a:t>Digital Age Work</a:t>
          </a:r>
          <a:endParaRPr lang="en-US" dirty="0"/>
        </a:p>
      </dgm:t>
    </dgm:pt>
    <dgm:pt modelId="{9CC4C694-20CE-EF4A-A6A0-D23335F751A1}" type="parTrans" cxnId="{465987C4-8954-9749-BAEB-6573E879AF44}">
      <dgm:prSet/>
      <dgm:spPr/>
      <dgm:t>
        <a:bodyPr/>
        <a:lstStyle/>
        <a:p>
          <a:endParaRPr lang="en-US"/>
        </a:p>
      </dgm:t>
    </dgm:pt>
    <dgm:pt modelId="{39721249-DA02-E34A-9993-1FCAB8394F0F}" type="sibTrans" cxnId="{465987C4-8954-9749-BAEB-6573E879AF44}">
      <dgm:prSet/>
      <dgm:spPr/>
      <dgm:t>
        <a:bodyPr/>
        <a:lstStyle/>
        <a:p>
          <a:endParaRPr lang="en-US"/>
        </a:p>
      </dgm:t>
    </dgm:pt>
    <dgm:pt modelId="{90015B7B-521D-B74D-A8AF-3AB16EA29230}">
      <dgm:prSet phldrT="[Text]"/>
      <dgm:spPr/>
      <dgm:t>
        <a:bodyPr/>
        <a:lstStyle/>
        <a:p>
          <a:r>
            <a:rPr lang="en-US" dirty="0" smtClean="0"/>
            <a:t>Digital Age Learning</a:t>
          </a:r>
          <a:endParaRPr lang="en-US" dirty="0"/>
        </a:p>
      </dgm:t>
    </dgm:pt>
    <dgm:pt modelId="{FAB7542C-30D5-5E4D-902F-91BBACADAAFC}" type="parTrans" cxnId="{A8523860-E1C7-7945-8AE4-931CDBF543BB}">
      <dgm:prSet/>
      <dgm:spPr/>
      <dgm:t>
        <a:bodyPr/>
        <a:lstStyle/>
        <a:p>
          <a:endParaRPr lang="en-US"/>
        </a:p>
      </dgm:t>
    </dgm:pt>
    <dgm:pt modelId="{C9DCB47C-72FF-C84F-BBF9-3CA2AB9B439F}" type="sibTrans" cxnId="{A8523860-E1C7-7945-8AE4-931CDBF543BB}">
      <dgm:prSet/>
      <dgm:spPr/>
      <dgm:t>
        <a:bodyPr/>
        <a:lstStyle/>
        <a:p>
          <a:endParaRPr lang="en-US"/>
        </a:p>
      </dgm:t>
    </dgm:pt>
    <dgm:pt modelId="{CA5F48EB-5792-A044-9492-1714CC03DD77}">
      <dgm:prSet phldrT="[Text]"/>
      <dgm:spPr/>
      <dgm:t>
        <a:bodyPr/>
        <a:lstStyle/>
        <a:p>
          <a:r>
            <a:rPr lang="en-US" dirty="0" smtClean="0"/>
            <a:t>Student Learning </a:t>
          </a:r>
          <a:endParaRPr lang="en-US" dirty="0"/>
        </a:p>
      </dgm:t>
    </dgm:pt>
    <dgm:pt modelId="{A5543F31-9986-1148-B63D-81440D7B7624}" type="parTrans" cxnId="{C8BB2AFF-C753-7242-852F-C222F3726025}">
      <dgm:prSet/>
      <dgm:spPr/>
      <dgm:t>
        <a:bodyPr/>
        <a:lstStyle/>
        <a:p>
          <a:endParaRPr lang="en-US"/>
        </a:p>
      </dgm:t>
    </dgm:pt>
    <dgm:pt modelId="{6F5FBF26-C43B-504B-89EF-964A0220D70B}" type="sibTrans" cxnId="{C8BB2AFF-C753-7242-852F-C222F3726025}">
      <dgm:prSet/>
      <dgm:spPr/>
      <dgm:t>
        <a:bodyPr/>
        <a:lstStyle/>
        <a:p>
          <a:endParaRPr lang="en-US"/>
        </a:p>
      </dgm:t>
    </dgm:pt>
    <dgm:pt modelId="{1B138C72-AC3F-9A4E-92DC-2CB986CE2157}">
      <dgm:prSet phldrT="[Text]"/>
      <dgm:spPr/>
      <dgm:t>
        <a:bodyPr/>
        <a:lstStyle/>
        <a:p>
          <a:r>
            <a:rPr lang="en-US" dirty="0" smtClean="0"/>
            <a:t>Professional Growth</a:t>
          </a:r>
          <a:endParaRPr lang="en-US" dirty="0"/>
        </a:p>
      </dgm:t>
    </dgm:pt>
    <dgm:pt modelId="{DD1BB7BD-5848-364B-9CB0-FEF48FE67F36}" type="parTrans" cxnId="{0C8B6AEF-946C-C84C-A5BF-EC385056B380}">
      <dgm:prSet/>
      <dgm:spPr/>
      <dgm:t>
        <a:bodyPr/>
        <a:lstStyle/>
        <a:p>
          <a:endParaRPr lang="en-US"/>
        </a:p>
      </dgm:t>
    </dgm:pt>
    <dgm:pt modelId="{86FDF1A7-B951-0745-8F48-AA5939B889EE}" type="sibTrans" cxnId="{0C8B6AEF-946C-C84C-A5BF-EC385056B380}">
      <dgm:prSet/>
      <dgm:spPr/>
      <dgm:t>
        <a:bodyPr/>
        <a:lstStyle/>
        <a:p>
          <a:endParaRPr lang="en-US"/>
        </a:p>
      </dgm:t>
    </dgm:pt>
    <dgm:pt modelId="{4D5A5FB9-9100-3F4C-A225-C592D5DDF806}">
      <dgm:prSet phldrT="[Text]"/>
      <dgm:spPr/>
      <dgm:t>
        <a:bodyPr/>
        <a:lstStyle/>
        <a:p>
          <a:r>
            <a:rPr lang="en-US" dirty="0" smtClean="0"/>
            <a:t>Digital Citizenship</a:t>
          </a:r>
          <a:endParaRPr lang="en-US" dirty="0"/>
        </a:p>
      </dgm:t>
    </dgm:pt>
    <dgm:pt modelId="{D8919280-6C07-1E4D-A9DE-E792C151AEF5}" type="parTrans" cxnId="{E93E07FD-4EB6-A546-8657-F0849426858A}">
      <dgm:prSet/>
      <dgm:spPr/>
      <dgm:t>
        <a:bodyPr/>
        <a:lstStyle/>
        <a:p>
          <a:endParaRPr lang="en-US"/>
        </a:p>
      </dgm:t>
    </dgm:pt>
    <dgm:pt modelId="{7F5B4B7A-A0DF-B44D-BBFB-6A9CEE85E9F6}" type="sibTrans" cxnId="{E93E07FD-4EB6-A546-8657-F0849426858A}">
      <dgm:prSet/>
      <dgm:spPr/>
      <dgm:t>
        <a:bodyPr/>
        <a:lstStyle/>
        <a:p>
          <a:endParaRPr lang="en-US"/>
        </a:p>
      </dgm:t>
    </dgm:pt>
    <dgm:pt modelId="{E9F3EF73-D9D8-D54B-8ACB-5A1BAB2DD8D5}">
      <dgm:prSet phldrT="[Text]"/>
      <dgm:spPr/>
      <dgm:t>
        <a:bodyPr/>
        <a:lstStyle/>
        <a:p>
          <a:r>
            <a:rPr lang="en-US" dirty="0" smtClean="0"/>
            <a:t>Digital Age Work</a:t>
          </a:r>
          <a:endParaRPr lang="en-US" dirty="0"/>
        </a:p>
      </dgm:t>
    </dgm:pt>
    <dgm:pt modelId="{FCACA50D-AA6D-AE44-B1BA-BD78A42EB912}" type="parTrans" cxnId="{ABD732E0-7C8B-6B4A-8765-4930D705C0EC}">
      <dgm:prSet/>
      <dgm:spPr/>
      <dgm:t>
        <a:bodyPr/>
        <a:lstStyle/>
        <a:p>
          <a:endParaRPr lang="en-US"/>
        </a:p>
      </dgm:t>
    </dgm:pt>
    <dgm:pt modelId="{40E4ADC3-783C-A74C-A2C4-70B0AAAABBE5}" type="sibTrans" cxnId="{ABD732E0-7C8B-6B4A-8765-4930D705C0EC}">
      <dgm:prSet/>
      <dgm:spPr/>
      <dgm:t>
        <a:bodyPr/>
        <a:lstStyle/>
        <a:p>
          <a:endParaRPr lang="en-US"/>
        </a:p>
      </dgm:t>
    </dgm:pt>
    <dgm:pt modelId="{4FA81848-88B7-124F-A595-475A9387D01F}" type="pres">
      <dgm:prSet presAssocID="{F645BFBB-E412-4D44-9DAB-3C5A38CE78F3}" presName="cycle" presStyleCnt="0">
        <dgm:presLayoutVars>
          <dgm:dir/>
          <dgm:resizeHandles val="exact"/>
        </dgm:presLayoutVars>
      </dgm:prSet>
      <dgm:spPr/>
    </dgm:pt>
    <dgm:pt modelId="{A909A2F9-932C-6145-B6FF-23A95891FDB2}" type="pres">
      <dgm:prSet presAssocID="{14CDD61B-4770-CE40-AE70-4564B87D2F2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468E56-8A24-EB4F-A258-C1874A3F9DE7}" type="pres">
      <dgm:prSet presAssocID="{39721249-DA02-E34A-9993-1FCAB8394F0F}" presName="sibTrans" presStyleLbl="sibTrans2D1" presStyleIdx="0" presStyleCnt="6"/>
      <dgm:spPr/>
    </dgm:pt>
    <dgm:pt modelId="{DB94D351-4A26-1D4B-93DC-D5206CE1E2FC}" type="pres">
      <dgm:prSet presAssocID="{39721249-DA02-E34A-9993-1FCAB8394F0F}" presName="connectorText" presStyleLbl="sibTrans2D1" presStyleIdx="0" presStyleCnt="6"/>
      <dgm:spPr/>
    </dgm:pt>
    <dgm:pt modelId="{03D8E67A-061C-6648-B449-90EB8DAD58DC}" type="pres">
      <dgm:prSet presAssocID="{90015B7B-521D-B74D-A8AF-3AB16EA29230}" presName="node" presStyleLbl="node1" presStyleIdx="1" presStyleCnt="6">
        <dgm:presLayoutVars>
          <dgm:bulletEnabled val="1"/>
        </dgm:presLayoutVars>
      </dgm:prSet>
      <dgm:spPr/>
    </dgm:pt>
    <dgm:pt modelId="{6AC70E92-E99E-FC41-ABDF-48B0A380C16B}" type="pres">
      <dgm:prSet presAssocID="{C9DCB47C-72FF-C84F-BBF9-3CA2AB9B439F}" presName="sibTrans" presStyleLbl="sibTrans2D1" presStyleIdx="1" presStyleCnt="6"/>
      <dgm:spPr/>
    </dgm:pt>
    <dgm:pt modelId="{E7388561-6818-F34A-A35D-74F75745CF6A}" type="pres">
      <dgm:prSet presAssocID="{C9DCB47C-72FF-C84F-BBF9-3CA2AB9B439F}" presName="connectorText" presStyleLbl="sibTrans2D1" presStyleIdx="1" presStyleCnt="6"/>
      <dgm:spPr/>
    </dgm:pt>
    <dgm:pt modelId="{1383E86A-442A-814B-BE6C-BF557ED7A39A}" type="pres">
      <dgm:prSet presAssocID="{CA5F48EB-5792-A044-9492-1714CC03DD77}" presName="node" presStyleLbl="node1" presStyleIdx="2" presStyleCnt="6">
        <dgm:presLayoutVars>
          <dgm:bulletEnabled val="1"/>
        </dgm:presLayoutVars>
      </dgm:prSet>
      <dgm:spPr/>
    </dgm:pt>
    <dgm:pt modelId="{8A3C093B-9416-9D47-BD20-07FC94297CE6}" type="pres">
      <dgm:prSet presAssocID="{6F5FBF26-C43B-504B-89EF-964A0220D70B}" presName="sibTrans" presStyleLbl="sibTrans2D1" presStyleIdx="2" presStyleCnt="6"/>
      <dgm:spPr/>
    </dgm:pt>
    <dgm:pt modelId="{3D83F6B7-872C-DA49-9D04-ECEF350207AE}" type="pres">
      <dgm:prSet presAssocID="{6F5FBF26-C43B-504B-89EF-964A0220D70B}" presName="connectorText" presStyleLbl="sibTrans2D1" presStyleIdx="2" presStyleCnt="6"/>
      <dgm:spPr/>
    </dgm:pt>
    <dgm:pt modelId="{8EB8725E-867B-1440-8123-1055743481DE}" type="pres">
      <dgm:prSet presAssocID="{1B138C72-AC3F-9A4E-92DC-2CB986CE215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5559C-8A04-1C43-9DDF-18BE7EFCC7E3}" type="pres">
      <dgm:prSet presAssocID="{86FDF1A7-B951-0745-8F48-AA5939B889EE}" presName="sibTrans" presStyleLbl="sibTrans2D1" presStyleIdx="3" presStyleCnt="6"/>
      <dgm:spPr/>
    </dgm:pt>
    <dgm:pt modelId="{16965FB0-858F-7C43-97F6-69074FB86DC3}" type="pres">
      <dgm:prSet presAssocID="{86FDF1A7-B951-0745-8F48-AA5939B889EE}" presName="connectorText" presStyleLbl="sibTrans2D1" presStyleIdx="3" presStyleCnt="6"/>
      <dgm:spPr/>
    </dgm:pt>
    <dgm:pt modelId="{2F524871-EF2B-8F4E-952D-E868DAD04A75}" type="pres">
      <dgm:prSet presAssocID="{4D5A5FB9-9100-3F4C-A225-C592D5DDF80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AD9FC-4D8E-8548-897B-56D159AB157E}" type="pres">
      <dgm:prSet presAssocID="{7F5B4B7A-A0DF-B44D-BBFB-6A9CEE85E9F6}" presName="sibTrans" presStyleLbl="sibTrans2D1" presStyleIdx="4" presStyleCnt="6"/>
      <dgm:spPr/>
    </dgm:pt>
    <dgm:pt modelId="{60C7ACD7-4127-7E42-AFB6-058832272641}" type="pres">
      <dgm:prSet presAssocID="{7F5B4B7A-A0DF-B44D-BBFB-6A9CEE85E9F6}" presName="connectorText" presStyleLbl="sibTrans2D1" presStyleIdx="4" presStyleCnt="6"/>
      <dgm:spPr/>
    </dgm:pt>
    <dgm:pt modelId="{335DAAE1-966D-144A-84B8-0374F71126BA}" type="pres">
      <dgm:prSet presAssocID="{E9F3EF73-D9D8-D54B-8ACB-5A1BAB2DD8D5}" presName="node" presStyleLbl="node1" presStyleIdx="5" presStyleCnt="6">
        <dgm:presLayoutVars>
          <dgm:bulletEnabled val="1"/>
        </dgm:presLayoutVars>
      </dgm:prSet>
      <dgm:spPr/>
    </dgm:pt>
    <dgm:pt modelId="{1AF5FE3C-BF3A-EF4E-8A32-1663EC534AEF}" type="pres">
      <dgm:prSet presAssocID="{40E4ADC3-783C-A74C-A2C4-70B0AAAABBE5}" presName="sibTrans" presStyleLbl="sibTrans2D1" presStyleIdx="5" presStyleCnt="6"/>
      <dgm:spPr/>
    </dgm:pt>
    <dgm:pt modelId="{DD889BA0-EC92-E74E-BF17-5B2184F9FC30}" type="pres">
      <dgm:prSet presAssocID="{40E4ADC3-783C-A74C-A2C4-70B0AAAABBE5}" presName="connectorText" presStyleLbl="sibTrans2D1" presStyleIdx="5" presStyleCnt="6"/>
      <dgm:spPr/>
    </dgm:pt>
  </dgm:ptLst>
  <dgm:cxnLst>
    <dgm:cxn modelId="{D86A8C60-8E7D-7A49-AD33-2129EB8CF9B3}" type="presOf" srcId="{6F5FBF26-C43B-504B-89EF-964A0220D70B}" destId="{3D83F6B7-872C-DA49-9D04-ECEF350207AE}" srcOrd="1" destOrd="0" presId="urn:microsoft.com/office/officeart/2005/8/layout/cycle2"/>
    <dgm:cxn modelId="{27A7F986-6063-EA41-8BF8-6547F2BDF0D4}" type="presOf" srcId="{40E4ADC3-783C-A74C-A2C4-70B0AAAABBE5}" destId="{DD889BA0-EC92-E74E-BF17-5B2184F9FC30}" srcOrd="1" destOrd="0" presId="urn:microsoft.com/office/officeart/2005/8/layout/cycle2"/>
    <dgm:cxn modelId="{9EA8F259-6EED-0B4B-828D-8B19E9E92C68}" type="presOf" srcId="{7F5B4B7A-A0DF-B44D-BBFB-6A9CEE85E9F6}" destId="{2FDAD9FC-4D8E-8548-897B-56D159AB157E}" srcOrd="0" destOrd="0" presId="urn:microsoft.com/office/officeart/2005/8/layout/cycle2"/>
    <dgm:cxn modelId="{200F1A28-4B3D-6F46-8F70-C324231E8148}" type="presOf" srcId="{7F5B4B7A-A0DF-B44D-BBFB-6A9CEE85E9F6}" destId="{60C7ACD7-4127-7E42-AFB6-058832272641}" srcOrd="1" destOrd="0" presId="urn:microsoft.com/office/officeart/2005/8/layout/cycle2"/>
    <dgm:cxn modelId="{FD57848A-350B-504F-AA95-D831C0A454C9}" type="presOf" srcId="{14CDD61B-4770-CE40-AE70-4564B87D2F26}" destId="{A909A2F9-932C-6145-B6FF-23A95891FDB2}" srcOrd="0" destOrd="0" presId="urn:microsoft.com/office/officeart/2005/8/layout/cycle2"/>
    <dgm:cxn modelId="{ABD732E0-7C8B-6B4A-8765-4930D705C0EC}" srcId="{F645BFBB-E412-4D44-9DAB-3C5A38CE78F3}" destId="{E9F3EF73-D9D8-D54B-8ACB-5A1BAB2DD8D5}" srcOrd="5" destOrd="0" parTransId="{FCACA50D-AA6D-AE44-B1BA-BD78A42EB912}" sibTransId="{40E4ADC3-783C-A74C-A2C4-70B0AAAABBE5}"/>
    <dgm:cxn modelId="{E44873CE-3D17-EE42-A610-6538162A1EB5}" type="presOf" srcId="{E9F3EF73-D9D8-D54B-8ACB-5A1BAB2DD8D5}" destId="{335DAAE1-966D-144A-84B8-0374F71126BA}" srcOrd="0" destOrd="0" presId="urn:microsoft.com/office/officeart/2005/8/layout/cycle2"/>
    <dgm:cxn modelId="{C6BE9D38-CA7A-694E-8263-05325F894520}" type="presOf" srcId="{1B138C72-AC3F-9A4E-92DC-2CB986CE2157}" destId="{8EB8725E-867B-1440-8123-1055743481DE}" srcOrd="0" destOrd="0" presId="urn:microsoft.com/office/officeart/2005/8/layout/cycle2"/>
    <dgm:cxn modelId="{A91A7ACF-6210-A44E-AAAC-CAC19590C38C}" type="presOf" srcId="{39721249-DA02-E34A-9993-1FCAB8394F0F}" destId="{DB94D351-4A26-1D4B-93DC-D5206CE1E2FC}" srcOrd="1" destOrd="0" presId="urn:microsoft.com/office/officeart/2005/8/layout/cycle2"/>
    <dgm:cxn modelId="{F8316F8A-BECD-CE4E-9E23-C6E3CB9D7BEA}" type="presOf" srcId="{86FDF1A7-B951-0745-8F48-AA5939B889EE}" destId="{16965FB0-858F-7C43-97F6-69074FB86DC3}" srcOrd="1" destOrd="0" presId="urn:microsoft.com/office/officeart/2005/8/layout/cycle2"/>
    <dgm:cxn modelId="{F707B281-BC1A-C14C-9E6D-114B7509E4E5}" type="presOf" srcId="{C9DCB47C-72FF-C84F-BBF9-3CA2AB9B439F}" destId="{6AC70E92-E99E-FC41-ABDF-48B0A380C16B}" srcOrd="0" destOrd="0" presId="urn:microsoft.com/office/officeart/2005/8/layout/cycle2"/>
    <dgm:cxn modelId="{E93E07FD-4EB6-A546-8657-F0849426858A}" srcId="{F645BFBB-E412-4D44-9DAB-3C5A38CE78F3}" destId="{4D5A5FB9-9100-3F4C-A225-C592D5DDF806}" srcOrd="4" destOrd="0" parTransId="{D8919280-6C07-1E4D-A9DE-E792C151AEF5}" sibTransId="{7F5B4B7A-A0DF-B44D-BBFB-6A9CEE85E9F6}"/>
    <dgm:cxn modelId="{C8BB2AFF-C753-7242-852F-C222F3726025}" srcId="{F645BFBB-E412-4D44-9DAB-3C5A38CE78F3}" destId="{CA5F48EB-5792-A044-9492-1714CC03DD77}" srcOrd="2" destOrd="0" parTransId="{A5543F31-9986-1148-B63D-81440D7B7624}" sibTransId="{6F5FBF26-C43B-504B-89EF-964A0220D70B}"/>
    <dgm:cxn modelId="{0AA65CA0-6809-564D-8826-06D201C0313B}" type="presOf" srcId="{F645BFBB-E412-4D44-9DAB-3C5A38CE78F3}" destId="{4FA81848-88B7-124F-A595-475A9387D01F}" srcOrd="0" destOrd="0" presId="urn:microsoft.com/office/officeart/2005/8/layout/cycle2"/>
    <dgm:cxn modelId="{A8E6ACA1-1E7A-214C-B715-7D1EB610E34E}" type="presOf" srcId="{39721249-DA02-E34A-9993-1FCAB8394F0F}" destId="{DB468E56-8A24-EB4F-A258-C1874A3F9DE7}" srcOrd="0" destOrd="0" presId="urn:microsoft.com/office/officeart/2005/8/layout/cycle2"/>
    <dgm:cxn modelId="{68F9E3A3-144A-FC45-9918-A33FC8792CF4}" type="presOf" srcId="{6F5FBF26-C43B-504B-89EF-964A0220D70B}" destId="{8A3C093B-9416-9D47-BD20-07FC94297CE6}" srcOrd="0" destOrd="0" presId="urn:microsoft.com/office/officeart/2005/8/layout/cycle2"/>
    <dgm:cxn modelId="{3DB17F5A-06F6-5041-8E14-AB8C66988C71}" type="presOf" srcId="{86FDF1A7-B951-0745-8F48-AA5939B889EE}" destId="{7AB5559C-8A04-1C43-9DDF-18BE7EFCC7E3}" srcOrd="0" destOrd="0" presId="urn:microsoft.com/office/officeart/2005/8/layout/cycle2"/>
    <dgm:cxn modelId="{A636AAE3-033D-4247-BCB2-B5347A0C492C}" type="presOf" srcId="{C9DCB47C-72FF-C84F-BBF9-3CA2AB9B439F}" destId="{E7388561-6818-F34A-A35D-74F75745CF6A}" srcOrd="1" destOrd="0" presId="urn:microsoft.com/office/officeart/2005/8/layout/cycle2"/>
    <dgm:cxn modelId="{B2B0759B-5315-AF4A-9C73-28C7D7DA620B}" type="presOf" srcId="{90015B7B-521D-B74D-A8AF-3AB16EA29230}" destId="{03D8E67A-061C-6648-B449-90EB8DAD58DC}" srcOrd="0" destOrd="0" presId="urn:microsoft.com/office/officeart/2005/8/layout/cycle2"/>
    <dgm:cxn modelId="{96E2F7BD-D4AF-AC4B-983E-9A4E5565EBF7}" type="presOf" srcId="{4D5A5FB9-9100-3F4C-A225-C592D5DDF806}" destId="{2F524871-EF2B-8F4E-952D-E868DAD04A75}" srcOrd="0" destOrd="0" presId="urn:microsoft.com/office/officeart/2005/8/layout/cycle2"/>
    <dgm:cxn modelId="{A8523860-E1C7-7945-8AE4-931CDBF543BB}" srcId="{F645BFBB-E412-4D44-9DAB-3C5A38CE78F3}" destId="{90015B7B-521D-B74D-A8AF-3AB16EA29230}" srcOrd="1" destOrd="0" parTransId="{FAB7542C-30D5-5E4D-902F-91BBACADAAFC}" sibTransId="{C9DCB47C-72FF-C84F-BBF9-3CA2AB9B439F}"/>
    <dgm:cxn modelId="{0C8B6AEF-946C-C84C-A5BF-EC385056B380}" srcId="{F645BFBB-E412-4D44-9DAB-3C5A38CE78F3}" destId="{1B138C72-AC3F-9A4E-92DC-2CB986CE2157}" srcOrd="3" destOrd="0" parTransId="{DD1BB7BD-5848-364B-9CB0-FEF48FE67F36}" sibTransId="{86FDF1A7-B951-0745-8F48-AA5939B889EE}"/>
    <dgm:cxn modelId="{1CEF981F-A959-F04C-A997-A529E1B6FF6F}" type="presOf" srcId="{CA5F48EB-5792-A044-9492-1714CC03DD77}" destId="{1383E86A-442A-814B-BE6C-BF557ED7A39A}" srcOrd="0" destOrd="0" presId="urn:microsoft.com/office/officeart/2005/8/layout/cycle2"/>
    <dgm:cxn modelId="{0DF1CB99-0685-714D-9E87-FB573A59BEFF}" type="presOf" srcId="{40E4ADC3-783C-A74C-A2C4-70B0AAAABBE5}" destId="{1AF5FE3C-BF3A-EF4E-8A32-1663EC534AEF}" srcOrd="0" destOrd="0" presId="urn:microsoft.com/office/officeart/2005/8/layout/cycle2"/>
    <dgm:cxn modelId="{465987C4-8954-9749-BAEB-6573E879AF44}" srcId="{F645BFBB-E412-4D44-9DAB-3C5A38CE78F3}" destId="{14CDD61B-4770-CE40-AE70-4564B87D2F26}" srcOrd="0" destOrd="0" parTransId="{9CC4C694-20CE-EF4A-A6A0-D23335F751A1}" sibTransId="{39721249-DA02-E34A-9993-1FCAB8394F0F}"/>
    <dgm:cxn modelId="{B7C9A768-C3FE-3D4F-8E08-C05AD8D63AF7}" type="presParOf" srcId="{4FA81848-88B7-124F-A595-475A9387D01F}" destId="{A909A2F9-932C-6145-B6FF-23A95891FDB2}" srcOrd="0" destOrd="0" presId="urn:microsoft.com/office/officeart/2005/8/layout/cycle2"/>
    <dgm:cxn modelId="{369CF10B-BAEF-B54E-B19A-E62591FAB7EB}" type="presParOf" srcId="{4FA81848-88B7-124F-A595-475A9387D01F}" destId="{DB468E56-8A24-EB4F-A258-C1874A3F9DE7}" srcOrd="1" destOrd="0" presId="urn:microsoft.com/office/officeart/2005/8/layout/cycle2"/>
    <dgm:cxn modelId="{B162C249-A9C4-A844-A858-BDA18D1E5349}" type="presParOf" srcId="{DB468E56-8A24-EB4F-A258-C1874A3F9DE7}" destId="{DB94D351-4A26-1D4B-93DC-D5206CE1E2FC}" srcOrd="0" destOrd="0" presId="urn:microsoft.com/office/officeart/2005/8/layout/cycle2"/>
    <dgm:cxn modelId="{F43E09E4-3863-864B-85CA-C21C1F7EB0A1}" type="presParOf" srcId="{4FA81848-88B7-124F-A595-475A9387D01F}" destId="{03D8E67A-061C-6648-B449-90EB8DAD58DC}" srcOrd="2" destOrd="0" presId="urn:microsoft.com/office/officeart/2005/8/layout/cycle2"/>
    <dgm:cxn modelId="{DC325132-7A7E-D545-8F1E-EDE6565EA481}" type="presParOf" srcId="{4FA81848-88B7-124F-A595-475A9387D01F}" destId="{6AC70E92-E99E-FC41-ABDF-48B0A380C16B}" srcOrd="3" destOrd="0" presId="urn:microsoft.com/office/officeart/2005/8/layout/cycle2"/>
    <dgm:cxn modelId="{794D19CB-3EB1-934F-A7E6-69E8AC45F516}" type="presParOf" srcId="{6AC70E92-E99E-FC41-ABDF-48B0A380C16B}" destId="{E7388561-6818-F34A-A35D-74F75745CF6A}" srcOrd="0" destOrd="0" presId="urn:microsoft.com/office/officeart/2005/8/layout/cycle2"/>
    <dgm:cxn modelId="{7049DEC1-CCA1-AC42-BAF6-FF71F8B4401B}" type="presParOf" srcId="{4FA81848-88B7-124F-A595-475A9387D01F}" destId="{1383E86A-442A-814B-BE6C-BF557ED7A39A}" srcOrd="4" destOrd="0" presId="urn:microsoft.com/office/officeart/2005/8/layout/cycle2"/>
    <dgm:cxn modelId="{95A1B747-139F-D645-8875-83D683FC9BD7}" type="presParOf" srcId="{4FA81848-88B7-124F-A595-475A9387D01F}" destId="{8A3C093B-9416-9D47-BD20-07FC94297CE6}" srcOrd="5" destOrd="0" presId="urn:microsoft.com/office/officeart/2005/8/layout/cycle2"/>
    <dgm:cxn modelId="{B8E9A41A-C385-3246-90D1-8390920670F7}" type="presParOf" srcId="{8A3C093B-9416-9D47-BD20-07FC94297CE6}" destId="{3D83F6B7-872C-DA49-9D04-ECEF350207AE}" srcOrd="0" destOrd="0" presId="urn:microsoft.com/office/officeart/2005/8/layout/cycle2"/>
    <dgm:cxn modelId="{F0F78035-F574-F64E-A18D-FE4CDBB20B3E}" type="presParOf" srcId="{4FA81848-88B7-124F-A595-475A9387D01F}" destId="{8EB8725E-867B-1440-8123-1055743481DE}" srcOrd="6" destOrd="0" presId="urn:microsoft.com/office/officeart/2005/8/layout/cycle2"/>
    <dgm:cxn modelId="{B89300D6-FC0E-5C4B-8132-4382CC492308}" type="presParOf" srcId="{4FA81848-88B7-124F-A595-475A9387D01F}" destId="{7AB5559C-8A04-1C43-9DDF-18BE7EFCC7E3}" srcOrd="7" destOrd="0" presId="urn:microsoft.com/office/officeart/2005/8/layout/cycle2"/>
    <dgm:cxn modelId="{C0460679-B30B-0C47-8C96-5536F9B48932}" type="presParOf" srcId="{7AB5559C-8A04-1C43-9DDF-18BE7EFCC7E3}" destId="{16965FB0-858F-7C43-97F6-69074FB86DC3}" srcOrd="0" destOrd="0" presId="urn:microsoft.com/office/officeart/2005/8/layout/cycle2"/>
    <dgm:cxn modelId="{C80B0CB8-DFF0-5C4D-93D0-AD4045311D8F}" type="presParOf" srcId="{4FA81848-88B7-124F-A595-475A9387D01F}" destId="{2F524871-EF2B-8F4E-952D-E868DAD04A75}" srcOrd="8" destOrd="0" presId="urn:microsoft.com/office/officeart/2005/8/layout/cycle2"/>
    <dgm:cxn modelId="{2CFBFF2B-2D4A-6548-9EEA-D86F7BA145D8}" type="presParOf" srcId="{4FA81848-88B7-124F-A595-475A9387D01F}" destId="{2FDAD9FC-4D8E-8548-897B-56D159AB157E}" srcOrd="9" destOrd="0" presId="urn:microsoft.com/office/officeart/2005/8/layout/cycle2"/>
    <dgm:cxn modelId="{631B8921-5049-9748-ABB1-E13D37F4DE9B}" type="presParOf" srcId="{2FDAD9FC-4D8E-8548-897B-56D159AB157E}" destId="{60C7ACD7-4127-7E42-AFB6-058832272641}" srcOrd="0" destOrd="0" presId="urn:microsoft.com/office/officeart/2005/8/layout/cycle2"/>
    <dgm:cxn modelId="{22CA26EC-3E3A-C74E-B987-AFC01B87D816}" type="presParOf" srcId="{4FA81848-88B7-124F-A595-475A9387D01F}" destId="{335DAAE1-966D-144A-84B8-0374F71126BA}" srcOrd="10" destOrd="0" presId="urn:microsoft.com/office/officeart/2005/8/layout/cycle2"/>
    <dgm:cxn modelId="{E5269A61-71DA-6E40-9EB6-56C1741F7037}" type="presParOf" srcId="{4FA81848-88B7-124F-A595-475A9387D01F}" destId="{1AF5FE3C-BF3A-EF4E-8A32-1663EC534AEF}" srcOrd="11" destOrd="0" presId="urn:microsoft.com/office/officeart/2005/8/layout/cycle2"/>
    <dgm:cxn modelId="{57020DE3-4BE0-514D-B6B4-BCD8FCB44179}" type="presParOf" srcId="{1AF5FE3C-BF3A-EF4E-8A32-1663EC534AEF}" destId="{DD889BA0-EC92-E74E-BF17-5B2184F9FC3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91BEA-B228-3147-893B-FFBBCB7694A5}">
      <dsp:nvSpPr>
        <dsp:cNvPr id="0" name=""/>
        <dsp:cNvSpPr/>
      </dsp:nvSpPr>
      <dsp:spPr>
        <a:xfrm>
          <a:off x="0" y="0"/>
          <a:ext cx="6821276" cy="93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Bergman &amp; </a:t>
          </a:r>
          <a:r>
            <a:rPr lang="en-US" sz="2500" kern="1200" dirty="0" err="1" smtClean="0"/>
            <a:t>Sams</a:t>
          </a:r>
          <a:r>
            <a:rPr lang="en-US" sz="2500" kern="1200" dirty="0" smtClean="0"/>
            <a:t> discover software to record PPT</a:t>
          </a:r>
          <a:endParaRPr lang="en-US" sz="2500" kern="1200" dirty="0"/>
        </a:p>
      </dsp:txBody>
      <dsp:txXfrm>
        <a:off x="27519" y="27519"/>
        <a:ext cx="5697489" cy="884520"/>
      </dsp:txXfrm>
    </dsp:sp>
    <dsp:sp modelId="{3170DAD1-9E12-E441-AD98-49ED28D79174}">
      <dsp:nvSpPr>
        <dsp:cNvPr id="0" name=""/>
        <dsp:cNvSpPr/>
      </dsp:nvSpPr>
      <dsp:spPr>
        <a:xfrm>
          <a:off x="509381" y="1070053"/>
          <a:ext cx="6821276" cy="93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Recorded live lectures for students who missed class </a:t>
          </a:r>
          <a:endParaRPr lang="en-US" sz="2500" kern="1200" dirty="0"/>
        </a:p>
      </dsp:txBody>
      <dsp:txXfrm>
        <a:off x="536900" y="1097572"/>
        <a:ext cx="5646143" cy="884520"/>
      </dsp:txXfrm>
    </dsp:sp>
    <dsp:sp modelId="{E8238BAA-F82A-8F48-BC57-7DBC35AF3BA0}">
      <dsp:nvSpPr>
        <dsp:cNvPr id="0" name=""/>
        <dsp:cNvSpPr/>
      </dsp:nvSpPr>
      <dsp:spPr>
        <a:xfrm>
          <a:off x="1018762" y="2140106"/>
          <a:ext cx="6821276" cy="93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Lectures spread to other students </a:t>
          </a:r>
          <a:endParaRPr lang="en-US" sz="2500" kern="1200" dirty="0"/>
        </a:p>
      </dsp:txBody>
      <dsp:txXfrm>
        <a:off x="1046281" y="2167625"/>
        <a:ext cx="5646143" cy="884520"/>
      </dsp:txXfrm>
    </dsp:sp>
    <dsp:sp modelId="{6B99EF94-F1B3-4642-AA70-7F4861884B3B}">
      <dsp:nvSpPr>
        <dsp:cNvPr id="0" name=""/>
        <dsp:cNvSpPr/>
      </dsp:nvSpPr>
      <dsp:spPr>
        <a:xfrm>
          <a:off x="1528142" y="3210159"/>
          <a:ext cx="6821276" cy="93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Berman and </a:t>
          </a:r>
          <a:r>
            <a:rPr lang="en-US" sz="2500" kern="1200" dirty="0" err="1" smtClean="0"/>
            <a:t>Sams</a:t>
          </a:r>
          <a:r>
            <a:rPr lang="en-US" sz="2500" kern="1200" dirty="0" smtClean="0"/>
            <a:t> spread the idea</a:t>
          </a:r>
          <a:endParaRPr lang="en-US" sz="2500" kern="1200" dirty="0"/>
        </a:p>
      </dsp:txBody>
      <dsp:txXfrm>
        <a:off x="1555661" y="3237678"/>
        <a:ext cx="5646143" cy="884520"/>
      </dsp:txXfrm>
    </dsp:sp>
    <dsp:sp modelId="{406EA4C0-17E1-5B49-BB42-D610DF8A3709}">
      <dsp:nvSpPr>
        <dsp:cNvPr id="0" name=""/>
        <dsp:cNvSpPr/>
      </dsp:nvSpPr>
      <dsp:spPr>
        <a:xfrm>
          <a:off x="2037524" y="4280213"/>
          <a:ext cx="6821276" cy="939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Teachers begin adopting new style of teaching</a:t>
          </a:r>
          <a:endParaRPr lang="en-US" sz="2500" kern="1200" dirty="0"/>
        </a:p>
      </dsp:txBody>
      <dsp:txXfrm>
        <a:off x="2065043" y="4307732"/>
        <a:ext cx="5646143" cy="884520"/>
      </dsp:txXfrm>
    </dsp:sp>
    <dsp:sp modelId="{D8B37A7C-6443-E845-BDCF-AEE65DB2CFBB}">
      <dsp:nvSpPr>
        <dsp:cNvPr id="0" name=""/>
        <dsp:cNvSpPr/>
      </dsp:nvSpPr>
      <dsp:spPr>
        <a:xfrm>
          <a:off x="6210562" y="686400"/>
          <a:ext cx="610713" cy="6107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6347972" y="686400"/>
        <a:ext cx="335893" cy="459562"/>
      </dsp:txXfrm>
    </dsp:sp>
    <dsp:sp modelId="{B56EF362-FBB2-7F41-9593-267015EB0A1B}">
      <dsp:nvSpPr>
        <dsp:cNvPr id="0" name=""/>
        <dsp:cNvSpPr/>
      </dsp:nvSpPr>
      <dsp:spPr>
        <a:xfrm>
          <a:off x="6719943" y="1756453"/>
          <a:ext cx="610713" cy="6107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6857353" y="1756453"/>
        <a:ext cx="335893" cy="459562"/>
      </dsp:txXfrm>
    </dsp:sp>
    <dsp:sp modelId="{9E6D919F-2DC6-4E46-845A-49D22DBAED59}">
      <dsp:nvSpPr>
        <dsp:cNvPr id="0" name=""/>
        <dsp:cNvSpPr/>
      </dsp:nvSpPr>
      <dsp:spPr>
        <a:xfrm>
          <a:off x="7229324" y="2810847"/>
          <a:ext cx="610713" cy="6107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7366734" y="2810847"/>
        <a:ext cx="335893" cy="459562"/>
      </dsp:txXfrm>
    </dsp:sp>
    <dsp:sp modelId="{8F5896C0-B9CC-0B49-8C65-4FC629C2FC37}">
      <dsp:nvSpPr>
        <dsp:cNvPr id="0" name=""/>
        <dsp:cNvSpPr/>
      </dsp:nvSpPr>
      <dsp:spPr>
        <a:xfrm>
          <a:off x="7738705" y="3891340"/>
          <a:ext cx="610713" cy="61071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7876115" y="3891340"/>
        <a:ext cx="335893" cy="4595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AF1D0A-0DB9-374E-81CF-E1D5832076D9}">
      <dsp:nvSpPr>
        <dsp:cNvPr id="0" name=""/>
        <dsp:cNvSpPr/>
      </dsp:nvSpPr>
      <dsp:spPr>
        <a:xfrm>
          <a:off x="3681018" y="158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Communicate &amp; Collaborate </a:t>
          </a:r>
          <a:endParaRPr lang="en-US" sz="1000" kern="1200" dirty="0"/>
        </a:p>
      </dsp:txBody>
      <dsp:txXfrm>
        <a:off x="3848243" y="167383"/>
        <a:ext cx="807433" cy="807433"/>
      </dsp:txXfrm>
    </dsp:sp>
    <dsp:sp modelId="{E55D728B-E07E-8048-8C8E-D1334239DCF3}">
      <dsp:nvSpPr>
        <dsp:cNvPr id="0" name=""/>
        <dsp:cNvSpPr/>
      </dsp:nvSpPr>
      <dsp:spPr>
        <a:xfrm rot="1800000">
          <a:off x="4835240" y="802834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841343" y="857134"/>
        <a:ext cx="212589" cy="231231"/>
      </dsp:txXfrm>
    </dsp:sp>
    <dsp:sp modelId="{ABE50A21-B98C-9444-B90B-1D8ED095DBB5}">
      <dsp:nvSpPr>
        <dsp:cNvPr id="0" name=""/>
        <dsp:cNvSpPr/>
      </dsp:nvSpPr>
      <dsp:spPr>
        <a:xfrm>
          <a:off x="5166164" y="857608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Technology Operations</a:t>
          </a:r>
          <a:endParaRPr lang="en-US" sz="1000" kern="1200" dirty="0"/>
        </a:p>
      </dsp:txBody>
      <dsp:txXfrm>
        <a:off x="5333389" y="1024833"/>
        <a:ext cx="807433" cy="807433"/>
      </dsp:txXfrm>
    </dsp:sp>
    <dsp:sp modelId="{4037C943-7A1A-004E-AA40-12ACB5FCD38D}">
      <dsp:nvSpPr>
        <dsp:cNvPr id="0" name=""/>
        <dsp:cNvSpPr/>
      </dsp:nvSpPr>
      <dsp:spPr>
        <a:xfrm rot="5400000">
          <a:off x="5585257" y="2084711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630812" y="2116234"/>
        <a:ext cx="212589" cy="231231"/>
      </dsp:txXfrm>
    </dsp:sp>
    <dsp:sp modelId="{9496C35F-C157-CB45-B783-9DF2AD4F9288}">
      <dsp:nvSpPr>
        <dsp:cNvPr id="0" name=""/>
        <dsp:cNvSpPr/>
      </dsp:nvSpPr>
      <dsp:spPr>
        <a:xfrm>
          <a:off x="5166164" y="2572507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Citizenship</a:t>
          </a:r>
          <a:endParaRPr lang="en-US" sz="1000" kern="1200" dirty="0"/>
        </a:p>
      </dsp:txBody>
      <dsp:txXfrm>
        <a:off x="5333389" y="2739732"/>
        <a:ext cx="807433" cy="807433"/>
      </dsp:txXfrm>
    </dsp:sp>
    <dsp:sp modelId="{A4E53C79-FFCD-6245-8EF0-C108D7CDB2BF}">
      <dsp:nvSpPr>
        <dsp:cNvPr id="0" name=""/>
        <dsp:cNvSpPr/>
      </dsp:nvSpPr>
      <dsp:spPr>
        <a:xfrm rot="9000000">
          <a:off x="4850127" y="3375184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935133" y="3429484"/>
        <a:ext cx="212589" cy="231231"/>
      </dsp:txXfrm>
    </dsp:sp>
    <dsp:sp modelId="{925835D4-BBF8-9B47-A695-593319C3FA30}">
      <dsp:nvSpPr>
        <dsp:cNvPr id="0" name=""/>
        <dsp:cNvSpPr/>
      </dsp:nvSpPr>
      <dsp:spPr>
        <a:xfrm>
          <a:off x="3681018" y="3429957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Critical Thinking</a:t>
          </a:r>
          <a:endParaRPr lang="en-US" sz="1000" kern="1200" dirty="0"/>
        </a:p>
      </dsp:txBody>
      <dsp:txXfrm>
        <a:off x="3848243" y="3597182"/>
        <a:ext cx="807433" cy="807433"/>
      </dsp:txXfrm>
    </dsp:sp>
    <dsp:sp modelId="{EA1B8D77-F4FE-5D46-BB13-4A421AF48A54}">
      <dsp:nvSpPr>
        <dsp:cNvPr id="0" name=""/>
        <dsp:cNvSpPr/>
      </dsp:nvSpPr>
      <dsp:spPr>
        <a:xfrm rot="12600000">
          <a:off x="3364981" y="3383779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449987" y="3483633"/>
        <a:ext cx="212589" cy="231231"/>
      </dsp:txXfrm>
    </dsp:sp>
    <dsp:sp modelId="{731E5447-3A02-7F40-A453-76C68DBFCADA}">
      <dsp:nvSpPr>
        <dsp:cNvPr id="0" name=""/>
        <dsp:cNvSpPr/>
      </dsp:nvSpPr>
      <dsp:spPr>
        <a:xfrm>
          <a:off x="2195871" y="2572507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Research and Information</a:t>
          </a:r>
          <a:endParaRPr lang="en-US" sz="1000" kern="1200" dirty="0"/>
        </a:p>
      </dsp:txBody>
      <dsp:txXfrm>
        <a:off x="2363096" y="2739732"/>
        <a:ext cx="807433" cy="807433"/>
      </dsp:txXfrm>
    </dsp:sp>
    <dsp:sp modelId="{995D63D4-A1C9-E948-AFF1-CDD7B082502E}">
      <dsp:nvSpPr>
        <dsp:cNvPr id="0" name=""/>
        <dsp:cNvSpPr/>
      </dsp:nvSpPr>
      <dsp:spPr>
        <a:xfrm rot="16200000">
          <a:off x="2614964" y="2101902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660519" y="2224534"/>
        <a:ext cx="212589" cy="231231"/>
      </dsp:txXfrm>
    </dsp:sp>
    <dsp:sp modelId="{A2417FE9-E14F-AB4E-9A5B-A0D2585BDDEA}">
      <dsp:nvSpPr>
        <dsp:cNvPr id="0" name=""/>
        <dsp:cNvSpPr/>
      </dsp:nvSpPr>
      <dsp:spPr>
        <a:xfrm>
          <a:off x="2195871" y="857608"/>
          <a:ext cx="1141883" cy="1141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Creativity and Innovation</a:t>
          </a:r>
          <a:endParaRPr lang="en-US" sz="1000" kern="1200" dirty="0"/>
        </a:p>
      </dsp:txBody>
      <dsp:txXfrm>
        <a:off x="2363096" y="1024833"/>
        <a:ext cx="807433" cy="807433"/>
      </dsp:txXfrm>
    </dsp:sp>
    <dsp:sp modelId="{0F2A1A1A-870D-684B-B451-38E8826714D7}">
      <dsp:nvSpPr>
        <dsp:cNvPr id="0" name=""/>
        <dsp:cNvSpPr/>
      </dsp:nvSpPr>
      <dsp:spPr>
        <a:xfrm rot="19800000">
          <a:off x="3350093" y="811430"/>
          <a:ext cx="303698" cy="3853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356196" y="911284"/>
        <a:ext cx="212589" cy="2312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9A2F9-932C-6145-B6FF-23A95891FDB2}">
      <dsp:nvSpPr>
        <dsp:cNvPr id="0" name=""/>
        <dsp:cNvSpPr/>
      </dsp:nvSpPr>
      <dsp:spPr>
        <a:xfrm>
          <a:off x="3538838" y="1471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Age Work</a:t>
          </a:r>
          <a:endParaRPr lang="en-US" sz="1000" kern="1200" dirty="0"/>
        </a:p>
      </dsp:txBody>
      <dsp:txXfrm>
        <a:off x="3694895" y="157528"/>
        <a:ext cx="753513" cy="753513"/>
      </dsp:txXfrm>
    </dsp:sp>
    <dsp:sp modelId="{DB468E56-8A24-EB4F-A258-C1874A3F9DE7}">
      <dsp:nvSpPr>
        <dsp:cNvPr id="0" name=""/>
        <dsp:cNvSpPr/>
      </dsp:nvSpPr>
      <dsp:spPr>
        <a:xfrm rot="1800000">
          <a:off x="4615881" y="750389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621570" y="801088"/>
        <a:ext cx="198155" cy="215789"/>
      </dsp:txXfrm>
    </dsp:sp>
    <dsp:sp modelId="{03D8E67A-061C-6648-B449-90EB8DAD58DC}">
      <dsp:nvSpPr>
        <dsp:cNvPr id="0" name=""/>
        <dsp:cNvSpPr/>
      </dsp:nvSpPr>
      <dsp:spPr>
        <a:xfrm>
          <a:off x="4924252" y="801341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Age Learning</a:t>
          </a:r>
          <a:endParaRPr lang="en-US" sz="1000" kern="1200" dirty="0"/>
        </a:p>
      </dsp:txBody>
      <dsp:txXfrm>
        <a:off x="5080309" y="957398"/>
        <a:ext cx="753513" cy="753513"/>
      </dsp:txXfrm>
    </dsp:sp>
    <dsp:sp modelId="{6AC70E92-E99E-FC41-ABDF-48B0A380C16B}">
      <dsp:nvSpPr>
        <dsp:cNvPr id="0" name=""/>
        <dsp:cNvSpPr/>
      </dsp:nvSpPr>
      <dsp:spPr>
        <a:xfrm rot="5400000">
          <a:off x="5315527" y="1946188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357989" y="1975657"/>
        <a:ext cx="198155" cy="215789"/>
      </dsp:txXfrm>
    </dsp:sp>
    <dsp:sp modelId="{1383E86A-442A-814B-BE6C-BF557ED7A39A}">
      <dsp:nvSpPr>
        <dsp:cNvPr id="0" name=""/>
        <dsp:cNvSpPr/>
      </dsp:nvSpPr>
      <dsp:spPr>
        <a:xfrm>
          <a:off x="4924252" y="2401080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Student Learning </a:t>
          </a:r>
          <a:endParaRPr lang="en-US" sz="1000" kern="1200" dirty="0"/>
        </a:p>
      </dsp:txBody>
      <dsp:txXfrm>
        <a:off x="5080309" y="2557137"/>
        <a:ext cx="753513" cy="753513"/>
      </dsp:txXfrm>
    </dsp:sp>
    <dsp:sp modelId="{8A3C093B-9416-9D47-BD20-07FC94297CE6}">
      <dsp:nvSpPr>
        <dsp:cNvPr id="0" name=""/>
        <dsp:cNvSpPr/>
      </dsp:nvSpPr>
      <dsp:spPr>
        <a:xfrm rot="9000000">
          <a:off x="4629758" y="3149998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4708992" y="3200697"/>
        <a:ext cx="198155" cy="215789"/>
      </dsp:txXfrm>
    </dsp:sp>
    <dsp:sp modelId="{8EB8725E-867B-1440-8123-1055743481DE}">
      <dsp:nvSpPr>
        <dsp:cNvPr id="0" name=""/>
        <dsp:cNvSpPr/>
      </dsp:nvSpPr>
      <dsp:spPr>
        <a:xfrm>
          <a:off x="3538838" y="3200949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Professional Growth</a:t>
          </a:r>
          <a:endParaRPr lang="en-US" sz="1000" kern="1200" dirty="0"/>
        </a:p>
      </dsp:txBody>
      <dsp:txXfrm>
        <a:off x="3694895" y="3357006"/>
        <a:ext cx="753513" cy="753513"/>
      </dsp:txXfrm>
    </dsp:sp>
    <dsp:sp modelId="{7AB5559C-8A04-1C43-9DDF-18BE7EFCC7E3}">
      <dsp:nvSpPr>
        <dsp:cNvPr id="0" name=""/>
        <dsp:cNvSpPr/>
      </dsp:nvSpPr>
      <dsp:spPr>
        <a:xfrm rot="12600000">
          <a:off x="3244343" y="3158009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3323577" y="3251170"/>
        <a:ext cx="198155" cy="215789"/>
      </dsp:txXfrm>
    </dsp:sp>
    <dsp:sp modelId="{2F524871-EF2B-8F4E-952D-E868DAD04A75}">
      <dsp:nvSpPr>
        <dsp:cNvPr id="0" name=""/>
        <dsp:cNvSpPr/>
      </dsp:nvSpPr>
      <dsp:spPr>
        <a:xfrm>
          <a:off x="2153423" y="2401080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Citizenship</a:t>
          </a:r>
          <a:endParaRPr lang="en-US" sz="1000" kern="1200" dirty="0"/>
        </a:p>
      </dsp:txBody>
      <dsp:txXfrm>
        <a:off x="2309480" y="2557137"/>
        <a:ext cx="753513" cy="753513"/>
      </dsp:txXfrm>
    </dsp:sp>
    <dsp:sp modelId="{2FDAD9FC-4D8E-8548-897B-56D159AB157E}">
      <dsp:nvSpPr>
        <dsp:cNvPr id="0" name=""/>
        <dsp:cNvSpPr/>
      </dsp:nvSpPr>
      <dsp:spPr>
        <a:xfrm rot="16200000">
          <a:off x="2544697" y="1962211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587159" y="2076603"/>
        <a:ext cx="198155" cy="215789"/>
      </dsp:txXfrm>
    </dsp:sp>
    <dsp:sp modelId="{335DAAE1-966D-144A-84B8-0374F71126BA}">
      <dsp:nvSpPr>
        <dsp:cNvPr id="0" name=""/>
        <dsp:cNvSpPr/>
      </dsp:nvSpPr>
      <dsp:spPr>
        <a:xfrm>
          <a:off x="2153423" y="801341"/>
          <a:ext cx="1065627" cy="106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Digital Age Work</a:t>
          </a:r>
          <a:endParaRPr lang="en-US" sz="1000" kern="1200" dirty="0"/>
        </a:p>
      </dsp:txBody>
      <dsp:txXfrm>
        <a:off x="2309480" y="957398"/>
        <a:ext cx="753513" cy="753513"/>
      </dsp:txXfrm>
    </dsp:sp>
    <dsp:sp modelId="{1AF5FE3C-BF3A-EF4E-8A32-1663EC534AEF}">
      <dsp:nvSpPr>
        <dsp:cNvPr id="0" name=""/>
        <dsp:cNvSpPr/>
      </dsp:nvSpPr>
      <dsp:spPr>
        <a:xfrm rot="19800000">
          <a:off x="3230466" y="758401"/>
          <a:ext cx="283078" cy="359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tint val="60000"/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236155" y="851562"/>
        <a:ext cx="198155" cy="215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69696-8339-AD4F-A345-30A0216D85C1}" type="datetimeFigureOut">
              <a:rPr lang="en-US" smtClean="0"/>
              <a:t>9/26/12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34F68-CF92-BD41-ACD9-F50ECBABA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22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89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Samuel</a:t>
            </a:r>
            <a:r>
              <a:rPr lang="en-US" baseline="0" dirty="0" smtClean="0"/>
              <a:t> Kahn example = 20 minutes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36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49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86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57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64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4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46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41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64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627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34F68-CF92-BD41-ACD9-F50ECBABA7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71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9/26/12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9/26/12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BTRk7yMmdA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salman_khan_let_s_use_video_to_reinvent_education.html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hyperlink" Target="http://www.iste.org/standard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player_embedded&amp;v=2H4RkudFzlc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knewton.com/flipped-classro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pHfTO8SW7U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oostup.org/en/facts/statistics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it all about?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Flipped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5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students think? </a:t>
            </a:r>
            <a:endParaRPr lang="en-US" dirty="0"/>
          </a:p>
        </p:txBody>
      </p:sp>
      <p:pic>
        <p:nvPicPr>
          <p:cNvPr id="4" name="Content Placeholder 3" descr="Screen Shot 2012-09-26 at 11.58.29 AM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49" r="-1764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2597327" y="6171631"/>
            <a:ext cx="34547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http://</a:t>
            </a:r>
            <a:r>
              <a:rPr lang="en-US" sz="1100" dirty="0" err="1"/>
              <a:t>www.youtube.com</a:t>
            </a:r>
            <a:r>
              <a:rPr lang="en-US" sz="1100" dirty="0"/>
              <a:t>/</a:t>
            </a:r>
            <a:r>
              <a:rPr lang="en-US" sz="1100" dirty="0" err="1"/>
              <a:t>watch?v</a:t>
            </a:r>
            <a:r>
              <a:rPr lang="en-US" sz="1100" dirty="0"/>
              <a:t>=5BTRk7yMmdA</a:t>
            </a:r>
          </a:p>
        </p:txBody>
      </p:sp>
    </p:spTree>
    <p:extLst>
      <p:ext uri="{BB962C8B-B14F-4D97-AF65-F5344CB8AC3E}">
        <p14:creationId xmlns:p14="http://schemas.microsoft.com/office/powerpoint/2010/main" val="974894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2523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Resources for flipping: </a:t>
            </a:r>
            <a:br>
              <a:rPr lang="en-US" dirty="0" smtClean="0"/>
            </a:br>
            <a:r>
              <a:rPr lang="en-US" dirty="0" smtClean="0"/>
              <a:t>The Kahn Academy</a:t>
            </a:r>
            <a:endParaRPr lang="en-US" dirty="0"/>
          </a:p>
        </p:txBody>
      </p:sp>
      <p:pic>
        <p:nvPicPr>
          <p:cNvPr id="4" name="Content Placeholder 3" descr="Screen Shot 2012-09-26 at 11.23.09 AM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3" b="940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43218" y="6557562"/>
            <a:ext cx="52501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http://</a:t>
            </a:r>
            <a:r>
              <a:rPr lang="en-US" sz="1000" dirty="0" err="1"/>
              <a:t>www.ted.com</a:t>
            </a:r>
            <a:r>
              <a:rPr lang="en-US" sz="1000" dirty="0"/>
              <a:t>/talks/</a:t>
            </a:r>
            <a:r>
              <a:rPr lang="en-US" sz="1000" dirty="0" err="1"/>
              <a:t>salman_khan_let_s_use_video_to_reinvent_education.html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10036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NETS for Students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60210419"/>
              </p:ext>
            </p:extLst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906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NETS for Teachers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06536006"/>
              </p:ext>
            </p:extLst>
          </p:nvPr>
        </p:nvGraphicFramePr>
        <p:xfrm>
          <a:off x="565660" y="1830998"/>
          <a:ext cx="8143304" cy="4268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1752" y="4503268"/>
            <a:ext cx="2326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hlinkClick r:id="rId8"/>
              </a:rPr>
              <a:t>International Society </a:t>
            </a:r>
          </a:p>
          <a:p>
            <a:r>
              <a:rPr lang="en-US" dirty="0" smtClean="0">
                <a:hlinkClick r:id="rId8"/>
              </a:rPr>
              <a:t>for Technology</a:t>
            </a:r>
          </a:p>
          <a:p>
            <a:r>
              <a:rPr lang="en-US" dirty="0" smtClean="0">
                <a:hlinkClick r:id="rId8"/>
              </a:rPr>
              <a:t> in Education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2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compare the traditional classroom with the flipped model and evaluate the benefits to creating a new learning environment </a:t>
            </a:r>
          </a:p>
          <a:p>
            <a:r>
              <a:rPr lang="en-US" dirty="0" smtClean="0"/>
              <a:t>To evaluate NETS and discuss their application to multimedia creation for learning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6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8490590"/>
              </p:ext>
            </p:extLst>
          </p:nvPr>
        </p:nvGraphicFramePr>
        <p:xfrm>
          <a:off x="152181" y="1335764"/>
          <a:ext cx="8858800" cy="5219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8922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9-26 at 2.37.35 P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44500"/>
            <a:ext cx="8407400" cy="595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310" y="65157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63976" y="6426299"/>
            <a:ext cx="5064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http://</a:t>
            </a:r>
            <a:r>
              <a:rPr lang="en-US" sz="1100" dirty="0" err="1"/>
              <a:t>www.youtube.com</a:t>
            </a:r>
            <a:r>
              <a:rPr lang="en-US" sz="1100" dirty="0"/>
              <a:t>/</a:t>
            </a:r>
            <a:r>
              <a:rPr lang="en-US" sz="1100" dirty="0" err="1"/>
              <a:t>watch?feature</a:t>
            </a:r>
            <a:r>
              <a:rPr lang="en-US" sz="1100" dirty="0"/>
              <a:t>=</a:t>
            </a:r>
            <a:r>
              <a:rPr lang="en-US" sz="1100" dirty="0" err="1"/>
              <a:t>player_embedded&amp;v</a:t>
            </a:r>
            <a:r>
              <a:rPr lang="en-US" sz="1100" dirty="0"/>
              <a:t>=2H4RkudFzlc</a:t>
            </a:r>
          </a:p>
        </p:txBody>
      </p:sp>
    </p:spTree>
    <p:extLst>
      <p:ext uri="{BB962C8B-B14F-4D97-AF65-F5344CB8AC3E}">
        <p14:creationId xmlns:p14="http://schemas.microsoft.com/office/powerpoint/2010/main" val="352881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Inversion</a:t>
            </a:r>
            <a:endParaRPr lang="en-US" dirty="0"/>
          </a:p>
        </p:txBody>
      </p:sp>
      <p:pic>
        <p:nvPicPr>
          <p:cNvPr id="4" name="Content Placeholder 3" descr="Screen Shot 2012-09-26 at 11.12.50 AM.pn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582" b="-14582"/>
          <a:stretch>
            <a:fillRect/>
          </a:stretch>
        </p:blipFill>
        <p:spPr>
          <a:xfrm>
            <a:off x="301625" y="1527175"/>
            <a:ext cx="8504238" cy="4572000"/>
          </a:xfrm>
        </p:spPr>
      </p:pic>
      <p:sp>
        <p:nvSpPr>
          <p:cNvPr id="5" name="TextBox 4"/>
          <p:cNvSpPr txBox="1"/>
          <p:nvPr/>
        </p:nvSpPr>
        <p:spPr>
          <a:xfrm>
            <a:off x="593793" y="6367259"/>
            <a:ext cx="4901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http://www.knewton.com/flipped-classroom/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5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Framework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53093" y="2649342"/>
            <a:ext cx="670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53093" y="4566035"/>
            <a:ext cx="124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Influences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57643" y="2527234"/>
            <a:ext cx="164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Provides opportunity </a:t>
            </a:r>
          </a:p>
          <a:p>
            <a:pPr algn="ctr"/>
            <a:r>
              <a:rPr lang="en-US" dirty="0" smtClean="0"/>
              <a:t>for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574613" y="1699035"/>
            <a:ext cx="2111264" cy="8281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Classroom Flip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288262" y="3450564"/>
            <a:ext cx="2111264" cy="8281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Educational Technology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931582" y="3450564"/>
            <a:ext cx="2111264" cy="8281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Learning Through Activity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574613" y="5207901"/>
            <a:ext cx="2111264" cy="82819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Learning Environment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685877" y="2358855"/>
            <a:ext cx="1016790" cy="9402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805976" y="4278763"/>
            <a:ext cx="1138103" cy="10822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59712" y="2358855"/>
            <a:ext cx="1314901" cy="9402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259712" y="4404296"/>
            <a:ext cx="1187586" cy="956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59712" y="4750701"/>
            <a:ext cx="124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Influences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67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</a:t>
            </a:r>
            <a:endParaRPr lang="en-US" dirty="0"/>
          </a:p>
        </p:txBody>
      </p:sp>
      <p:pic>
        <p:nvPicPr>
          <p:cNvPr id="4" name="Content Placeholder 3" descr="Screen Shot 2012-09-26 at 11.38.48 AM.png">
            <a:hlinkClick r:id="rId3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112" r="-1711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3092182" y="6120554"/>
            <a:ext cx="31426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http://</a:t>
            </a:r>
            <a:r>
              <a:rPr lang="en-US" sz="1000" dirty="0" err="1"/>
              <a:t>www.youtube.com</a:t>
            </a:r>
            <a:r>
              <a:rPr lang="en-US" sz="1000" dirty="0"/>
              <a:t>/</a:t>
            </a:r>
            <a:r>
              <a:rPr lang="en-US" sz="1000" dirty="0" err="1"/>
              <a:t>watch?v</a:t>
            </a:r>
            <a:r>
              <a:rPr lang="en-US" sz="1000" dirty="0"/>
              <a:t>=ZpHfTO8SW7U</a:t>
            </a:r>
          </a:p>
        </p:txBody>
      </p:sp>
    </p:spTree>
    <p:extLst>
      <p:ext uri="{BB962C8B-B14F-4D97-AF65-F5344CB8AC3E}">
        <p14:creationId xmlns:p14="http://schemas.microsoft.com/office/powerpoint/2010/main" val="1699696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driving it?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87644"/>
          </a:xfrm>
        </p:spPr>
        <p:txBody>
          <a:bodyPr/>
          <a:lstStyle/>
          <a:p>
            <a:r>
              <a:rPr lang="en-US" dirty="0" smtClean="0"/>
              <a:t>Poor learning outcomes</a:t>
            </a:r>
          </a:p>
          <a:p>
            <a:r>
              <a:rPr lang="en-US" dirty="0" smtClean="0"/>
              <a:t>Prevalence of Online video</a:t>
            </a:r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How is the tri-state area doing? </a:t>
            </a:r>
            <a:endParaRPr lang="en-US" dirty="0"/>
          </a:p>
        </p:txBody>
      </p:sp>
      <p:pic>
        <p:nvPicPr>
          <p:cNvPr id="4" name="Picture 3" descr="Screen Shot 2012-09-26 at 11.50.2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6" y="3174788"/>
            <a:ext cx="7785286" cy="289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6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Clintondale</a:t>
            </a:r>
            <a:r>
              <a:rPr lang="en-US" dirty="0" smtClean="0"/>
              <a:t> HS Example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13333" y="1701353"/>
            <a:ext cx="5485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Benefits of flipping the classroom</a:t>
            </a:r>
            <a:endParaRPr lang="en-US" sz="2800" dirty="0"/>
          </a:p>
        </p:txBody>
      </p:sp>
      <p:pic>
        <p:nvPicPr>
          <p:cNvPr id="5" name="Picture 4" descr="Screen Shot 2012-09-26 at 12.02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2146300"/>
            <a:ext cx="3112558" cy="2135236"/>
          </a:xfrm>
          <a:prstGeom prst="rect">
            <a:avLst/>
          </a:prstGeom>
        </p:spPr>
      </p:pic>
      <p:pic>
        <p:nvPicPr>
          <p:cNvPr id="6" name="Picture 5" descr="Screen Shot 2012-09-26 at 12.02.4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57" y="1701353"/>
            <a:ext cx="2798495" cy="2235040"/>
          </a:xfrm>
          <a:prstGeom prst="rect">
            <a:avLst/>
          </a:prstGeom>
        </p:spPr>
      </p:pic>
      <p:pic>
        <p:nvPicPr>
          <p:cNvPr id="7" name="Picture 6" descr="Screen Shot 2012-09-26 at 12.02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69" y="4404295"/>
            <a:ext cx="3210165" cy="2217231"/>
          </a:xfrm>
          <a:prstGeom prst="rect">
            <a:avLst/>
          </a:prstGeom>
        </p:spPr>
      </p:pic>
      <p:pic>
        <p:nvPicPr>
          <p:cNvPr id="8" name="Picture 7" descr="Screen Shot 2012-09-26 at 12.02.5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13" y="3999354"/>
            <a:ext cx="3055839" cy="262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3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257</Words>
  <Application>Microsoft Macintosh PowerPoint</Application>
  <PresentationFormat>On-screen Show (4:3)</PresentationFormat>
  <Paragraphs>67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The Flipped Classroom</vt:lpstr>
      <vt:lpstr>Objective </vt:lpstr>
      <vt:lpstr>The history </vt:lpstr>
      <vt:lpstr>PowerPoint Presentation</vt:lpstr>
      <vt:lpstr>The Inversion</vt:lpstr>
      <vt:lpstr>Theoretical Framework </vt:lpstr>
      <vt:lpstr>Food for thought</vt:lpstr>
      <vt:lpstr>What is driving it? </vt:lpstr>
      <vt:lpstr>Clintondale HS Example </vt:lpstr>
      <vt:lpstr>What do students think? </vt:lpstr>
      <vt:lpstr>Resources for flipping:  The Kahn Academy</vt:lpstr>
      <vt:lpstr>NETS for Students</vt:lpstr>
      <vt:lpstr>NETS for Teachers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Flipped Classroom</dc:title>
  <dc:creator>Carol Walker</dc:creator>
  <cp:lastModifiedBy>Carol Walker</cp:lastModifiedBy>
  <cp:revision>14</cp:revision>
  <cp:lastPrinted>2012-09-26T18:42:31Z</cp:lastPrinted>
  <dcterms:created xsi:type="dcterms:W3CDTF">2012-09-26T15:10:56Z</dcterms:created>
  <dcterms:modified xsi:type="dcterms:W3CDTF">2012-09-26T18:46:42Z</dcterms:modified>
</cp:coreProperties>
</file>